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diagrams/data2.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colors2.xml" ContentType="application/vnd.openxmlformats-officedocument.drawingml.diagramColors+xml"/>
  <Override PartName="/ppt/diagrams/layout1.xml" ContentType="application/vnd.openxmlformats-officedocument.drawingml.diagramLayout+xml"/>
  <Override PartName="/ppt/theme/theme1.xml" ContentType="application/vnd.openxmlformats-officedocument.theme+xml"/>
  <Override PartName="/ppt/diagrams/drawing2.xml" ContentType="application/vnd.ms-office.drawingml.diagramDrawing+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sldIdLst>
    <p:sldId id="256" r:id="rId2"/>
    <p:sldId id="257" r:id="rId3"/>
    <p:sldId id="258" r:id="rId4"/>
    <p:sldId id="259" r:id="rId5"/>
    <p:sldId id="260" r:id="rId6"/>
    <p:sldId id="262" r:id="rId7"/>
    <p:sldId id="261" r:id="rId8"/>
    <p:sldId id="264" r:id="rId9"/>
    <p:sldId id="266" r:id="rId10"/>
    <p:sldId id="267" r:id="rId11"/>
    <p:sldId id="270" r:id="rId12"/>
    <p:sldId id="268" r:id="rId13"/>
    <p:sldId id="271" r:id="rId14"/>
    <p:sldId id="272" r:id="rId15"/>
    <p:sldId id="273" r:id="rId16"/>
    <p:sldId id="274" r:id="rId17"/>
    <p:sldId id="275" r:id="rId18"/>
    <p:sldId id="276" r:id="rId19"/>
    <p:sldId id="277" r:id="rId20"/>
    <p:sldId id="278" r:id="rId2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3"/>
    <p:restoredTop sz="94681"/>
  </p:normalViewPr>
  <p:slideViewPr>
    <p:cSldViewPr snapToGrid="0" snapToObjects="1">
      <p:cViewPr varScale="1">
        <p:scale>
          <a:sx n="90" d="100"/>
          <a:sy n="90" d="100"/>
        </p:scale>
        <p:origin x="240" y="6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jpg"/><Relationship Id="rId5" Type="http://schemas.openxmlformats.org/officeDocument/2006/relationships/image" Target="../media/image15.jpeg"/><Relationship Id="rId4"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A2994B-1825-BB48-904F-57243E929CA3}" type="doc">
      <dgm:prSet loTypeId="urn:microsoft.com/office/officeart/2005/8/layout/cycle4" loCatId="" qsTypeId="urn:microsoft.com/office/officeart/2005/8/quickstyle/simple2" qsCatId="simple" csTypeId="urn:microsoft.com/office/officeart/2005/8/colors/accent0_1" csCatId="mainScheme" phldr="1"/>
      <dgm:spPr/>
      <dgm:t>
        <a:bodyPr/>
        <a:lstStyle/>
        <a:p>
          <a:endParaRPr lang="es-ES"/>
        </a:p>
      </dgm:t>
    </dgm:pt>
    <dgm:pt modelId="{8CD8594B-C072-474E-8082-866DDCA761E7}">
      <dgm:prSet phldrT="[Texto]" custT="1"/>
      <dgm:spPr/>
      <dgm:t>
        <a:bodyPr/>
        <a:lstStyle/>
        <a:p>
          <a:r>
            <a:rPr lang="es-ES" sz="2000" dirty="0">
              <a:latin typeface="+mj-lt"/>
            </a:rPr>
            <a:t>SOP 1</a:t>
          </a:r>
        </a:p>
      </dgm:t>
    </dgm:pt>
    <dgm:pt modelId="{166C341C-00E9-AE46-8693-8FC26FB6E5DD}" type="parTrans" cxnId="{26C1978D-73F9-EF4C-8ABC-1F3AE601D86F}">
      <dgm:prSet/>
      <dgm:spPr/>
      <dgm:t>
        <a:bodyPr/>
        <a:lstStyle/>
        <a:p>
          <a:endParaRPr lang="es-ES"/>
        </a:p>
      </dgm:t>
    </dgm:pt>
    <dgm:pt modelId="{22323457-C3B8-EE49-BF8C-0E6896040F3C}" type="sibTrans" cxnId="{26C1978D-73F9-EF4C-8ABC-1F3AE601D86F}">
      <dgm:prSet/>
      <dgm:spPr/>
      <dgm:t>
        <a:bodyPr/>
        <a:lstStyle/>
        <a:p>
          <a:endParaRPr lang="es-ES"/>
        </a:p>
      </dgm:t>
    </dgm:pt>
    <dgm:pt modelId="{8E4EFE42-5A37-3943-938B-A1BD733350E4}">
      <dgm:prSet phldrT="[Texto]" custT="1"/>
      <dgm:spPr/>
      <dgm:t>
        <a:bodyPr/>
        <a:lstStyle/>
        <a:p>
          <a:pPr>
            <a:buNone/>
          </a:pPr>
          <a:r>
            <a:rPr lang="en-AU" sz="1600" b="1" kern="1200" noProof="0" dirty="0">
              <a:latin typeface="+mj-lt"/>
              <a:ea typeface="Encode Sans Semi Condensed"/>
              <a:cs typeface="Encode Sans Semi Condensed"/>
              <a:sym typeface="Encode Sans Semi Condensed"/>
            </a:rPr>
            <a:t>Specific Objective I </a:t>
          </a:r>
          <a:r>
            <a:rPr lang="en-AU" sz="1600" kern="1200" noProof="0" dirty="0">
              <a:latin typeface="+mj-lt"/>
              <a:ea typeface="Encode Sans Semi Condensed"/>
              <a:cs typeface="Encode Sans Semi Condensed"/>
              <a:sym typeface="Encode Sans Semi Condensed"/>
            </a:rPr>
            <a:t>Development and implementation of 4 stackable e-learning </a:t>
          </a:r>
          <a:r>
            <a:rPr lang="en-AU" sz="1600" kern="1200" noProof="0" dirty="0">
              <a:solidFill>
                <a:schemeClr val="tx1"/>
              </a:solidFill>
              <a:latin typeface="+mj-lt"/>
              <a:ea typeface="+mn-ea"/>
              <a:cs typeface="+mn-cs"/>
              <a:sym typeface="Encode Sans Semi Condensed"/>
            </a:rPr>
            <a:t>modules and practical works</a:t>
          </a:r>
          <a:endParaRPr lang="en-AU" sz="1600" kern="1200" noProof="0" dirty="0">
            <a:solidFill>
              <a:schemeClr val="tx1"/>
            </a:solidFill>
            <a:latin typeface="+mj-lt"/>
            <a:ea typeface="+mn-ea"/>
            <a:cs typeface="+mn-cs"/>
          </a:endParaRPr>
        </a:p>
      </dgm:t>
    </dgm:pt>
    <dgm:pt modelId="{3F72439F-46BC-0444-8E05-86BF1C6C641C}" type="parTrans" cxnId="{CE91FB47-62AC-3E47-9E5F-3AA13E152042}">
      <dgm:prSet/>
      <dgm:spPr/>
      <dgm:t>
        <a:bodyPr/>
        <a:lstStyle/>
        <a:p>
          <a:endParaRPr lang="es-ES"/>
        </a:p>
      </dgm:t>
    </dgm:pt>
    <dgm:pt modelId="{2EDD82EB-CF9C-4E49-99A7-AE784B5FC51A}" type="sibTrans" cxnId="{CE91FB47-62AC-3E47-9E5F-3AA13E152042}">
      <dgm:prSet/>
      <dgm:spPr/>
      <dgm:t>
        <a:bodyPr/>
        <a:lstStyle/>
        <a:p>
          <a:endParaRPr lang="es-ES"/>
        </a:p>
      </dgm:t>
    </dgm:pt>
    <dgm:pt modelId="{4C95CDB9-514C-A544-8B6E-1909B21B710F}">
      <dgm:prSet phldrT="[Texto]" custT="1"/>
      <dgm:spPr/>
      <dgm:t>
        <a:bodyPr/>
        <a:lstStyle/>
        <a:p>
          <a:pPr marL="0" lvl="0" indent="0" algn="ctr" defTabSz="1022350">
            <a:lnSpc>
              <a:spcPct val="90000"/>
            </a:lnSpc>
            <a:spcBef>
              <a:spcPct val="0"/>
            </a:spcBef>
            <a:spcAft>
              <a:spcPct val="35000"/>
            </a:spcAft>
            <a:buNone/>
          </a:pPr>
          <a:r>
            <a:rPr lang="es-ES" sz="2000" kern="1200" dirty="0">
              <a:latin typeface="+mj-lt"/>
              <a:ea typeface="+mn-ea"/>
              <a:cs typeface="+mn-cs"/>
            </a:rPr>
            <a:t>SOP 2</a:t>
          </a:r>
        </a:p>
      </dgm:t>
    </dgm:pt>
    <dgm:pt modelId="{16271BB5-8E4C-384B-B9C9-21BBEA795572}" type="parTrans" cxnId="{649FFFAF-13F2-DA4F-9AF2-3852EF162643}">
      <dgm:prSet/>
      <dgm:spPr/>
      <dgm:t>
        <a:bodyPr/>
        <a:lstStyle/>
        <a:p>
          <a:endParaRPr lang="es-ES"/>
        </a:p>
      </dgm:t>
    </dgm:pt>
    <dgm:pt modelId="{F07C6F89-0A2A-C64A-98EA-E249CB6A9476}" type="sibTrans" cxnId="{649FFFAF-13F2-DA4F-9AF2-3852EF162643}">
      <dgm:prSet/>
      <dgm:spPr/>
      <dgm:t>
        <a:bodyPr/>
        <a:lstStyle/>
        <a:p>
          <a:endParaRPr lang="es-ES"/>
        </a:p>
      </dgm:t>
    </dgm:pt>
    <dgm:pt modelId="{811DFDB1-A2B1-3B49-8E7D-59913CFF460A}">
      <dgm:prSet phldrT="[Texto]" custT="1"/>
      <dgm:spPr/>
      <dgm:t>
        <a:bodyPr/>
        <a:lstStyle/>
        <a:p>
          <a:pPr marL="0" lvl="0" indent="0" algn="ctr" defTabSz="1022350">
            <a:lnSpc>
              <a:spcPct val="90000"/>
            </a:lnSpc>
            <a:spcBef>
              <a:spcPct val="0"/>
            </a:spcBef>
            <a:spcAft>
              <a:spcPct val="35000"/>
            </a:spcAft>
            <a:buNone/>
          </a:pPr>
          <a:r>
            <a:rPr lang="es-ES" sz="2000" kern="1200" dirty="0">
              <a:latin typeface="+mj-lt"/>
              <a:ea typeface="+mn-ea"/>
              <a:cs typeface="+mn-cs"/>
            </a:rPr>
            <a:t>SOP3</a:t>
          </a:r>
        </a:p>
      </dgm:t>
    </dgm:pt>
    <dgm:pt modelId="{0CB85161-D3E6-9B47-966C-0FEC0F159EFC}" type="parTrans" cxnId="{99103622-31AE-7249-82D7-FE76B6E03622}">
      <dgm:prSet/>
      <dgm:spPr/>
      <dgm:t>
        <a:bodyPr/>
        <a:lstStyle/>
        <a:p>
          <a:endParaRPr lang="es-ES"/>
        </a:p>
      </dgm:t>
    </dgm:pt>
    <dgm:pt modelId="{6436AE1C-6409-0D42-9F0C-B8C37CEF83A6}" type="sibTrans" cxnId="{99103622-31AE-7249-82D7-FE76B6E03622}">
      <dgm:prSet/>
      <dgm:spPr/>
      <dgm:t>
        <a:bodyPr/>
        <a:lstStyle/>
        <a:p>
          <a:endParaRPr lang="es-ES"/>
        </a:p>
      </dgm:t>
    </dgm:pt>
    <dgm:pt modelId="{50034C7B-41B1-C94F-9695-1E18F32A731C}">
      <dgm:prSet phldrT="[Texto]" custT="1"/>
      <dgm:spPr/>
      <dgm:t>
        <a:bodyPr tIns="180000" bIns="36000" anchor="b" anchorCtr="0"/>
        <a:lstStyle/>
        <a:p>
          <a:pPr algn="r">
            <a:buClr>
              <a:schemeClr val="dk1"/>
            </a:buClr>
            <a:buSzPts val="1100"/>
            <a:buFont typeface="Arial"/>
            <a:buNone/>
          </a:pPr>
          <a:r>
            <a:rPr lang="en-AU" sz="1600" noProof="0" dirty="0">
              <a:latin typeface="+mj-lt"/>
              <a:sym typeface="Encode Sans Semi Condensed"/>
            </a:rPr>
            <a:t>Implementing the innovative practices developed in the project through innovative ICT technologies and mutual learning</a:t>
          </a:r>
          <a:r>
            <a:rPr lang="en-AU" sz="1800" noProof="0" dirty="0">
              <a:latin typeface="+mj-lt"/>
              <a:sym typeface="Encode Sans Semi Condensed"/>
            </a:rPr>
            <a:t>.</a:t>
          </a:r>
          <a:endParaRPr lang="en-AU" sz="1800" noProof="0" dirty="0">
            <a:latin typeface="+mj-lt"/>
          </a:endParaRPr>
        </a:p>
      </dgm:t>
    </dgm:pt>
    <dgm:pt modelId="{F1F6C007-E019-6943-96E7-E7B312C8338D}" type="parTrans" cxnId="{E8FA413F-C655-304E-94CF-E8C1C994E189}">
      <dgm:prSet/>
      <dgm:spPr/>
      <dgm:t>
        <a:bodyPr/>
        <a:lstStyle/>
        <a:p>
          <a:endParaRPr lang="es-ES"/>
        </a:p>
      </dgm:t>
    </dgm:pt>
    <dgm:pt modelId="{EB9778BB-17F0-E647-8E11-B04D548464D9}" type="sibTrans" cxnId="{E8FA413F-C655-304E-94CF-E8C1C994E189}">
      <dgm:prSet/>
      <dgm:spPr/>
      <dgm:t>
        <a:bodyPr/>
        <a:lstStyle/>
        <a:p>
          <a:endParaRPr lang="es-ES"/>
        </a:p>
      </dgm:t>
    </dgm:pt>
    <dgm:pt modelId="{C8501828-E239-6441-A90A-D82349157402}">
      <dgm:prSet phldrT="[Texto]" custT="1"/>
      <dgm:spPr/>
      <dgm:t>
        <a:bodyPr/>
        <a:lstStyle/>
        <a:p>
          <a:pPr marL="0" lvl="0" indent="0" algn="ctr" defTabSz="889000">
            <a:lnSpc>
              <a:spcPct val="90000"/>
            </a:lnSpc>
            <a:spcBef>
              <a:spcPct val="0"/>
            </a:spcBef>
            <a:spcAft>
              <a:spcPct val="35000"/>
            </a:spcAft>
            <a:buNone/>
          </a:pPr>
          <a:r>
            <a:rPr lang="es-ES" sz="2000" kern="1200" dirty="0">
              <a:latin typeface="+mj-lt"/>
              <a:ea typeface="+mn-ea"/>
              <a:cs typeface="+mn-cs"/>
            </a:rPr>
            <a:t>SOP4</a:t>
          </a:r>
        </a:p>
      </dgm:t>
    </dgm:pt>
    <dgm:pt modelId="{8B147438-E2E0-8E41-9168-BCA7D4CF743B}" type="parTrans" cxnId="{73D477CB-35F6-FA4D-B67E-4FA44DDCEE09}">
      <dgm:prSet/>
      <dgm:spPr/>
      <dgm:t>
        <a:bodyPr/>
        <a:lstStyle/>
        <a:p>
          <a:endParaRPr lang="es-ES"/>
        </a:p>
      </dgm:t>
    </dgm:pt>
    <dgm:pt modelId="{2E201B06-6A4F-EC41-BB7A-1315A377ECB9}" type="sibTrans" cxnId="{73D477CB-35F6-FA4D-B67E-4FA44DDCEE09}">
      <dgm:prSet/>
      <dgm:spPr/>
      <dgm:t>
        <a:bodyPr/>
        <a:lstStyle/>
        <a:p>
          <a:endParaRPr lang="es-ES"/>
        </a:p>
      </dgm:t>
    </dgm:pt>
    <dgm:pt modelId="{D10A413A-659C-D04F-961B-EF6CA610511D}">
      <dgm:prSet phldrT="[Texto]" custT="1"/>
      <dgm:spPr/>
      <dgm:t>
        <a:bodyPr/>
        <a:lstStyle/>
        <a:p>
          <a:pPr marL="0" indent="0" algn="l">
            <a:buClr>
              <a:schemeClr val="dk1"/>
            </a:buClr>
            <a:buSzPts val="1100"/>
            <a:buFont typeface="Arial"/>
            <a:buNone/>
            <a:tabLst/>
          </a:pPr>
          <a:r>
            <a:rPr lang="en-US" sz="1600" dirty="0">
              <a:latin typeface="+mj-lt"/>
              <a:ea typeface="Encode Sans Semi Condensed"/>
              <a:cs typeface="Encode Sans Semi Condensed"/>
              <a:sym typeface="Encode Sans Semi Condensed"/>
            </a:rPr>
            <a:t>Dissemination and exploitation of the project results</a:t>
          </a:r>
          <a:endParaRPr lang="es-ES" sz="1600" dirty="0">
            <a:latin typeface="+mj-lt"/>
          </a:endParaRPr>
        </a:p>
      </dgm:t>
    </dgm:pt>
    <dgm:pt modelId="{0C790B52-D0F8-2348-BA4D-8555F1840D41}" type="parTrans" cxnId="{B68A1B8D-8E34-6940-AA66-9AA62E92A6DE}">
      <dgm:prSet/>
      <dgm:spPr/>
      <dgm:t>
        <a:bodyPr/>
        <a:lstStyle/>
        <a:p>
          <a:endParaRPr lang="es-ES"/>
        </a:p>
      </dgm:t>
    </dgm:pt>
    <dgm:pt modelId="{D6E71E2C-D218-6345-8AC1-24D9520C534E}" type="sibTrans" cxnId="{B68A1B8D-8E34-6940-AA66-9AA62E92A6DE}">
      <dgm:prSet/>
      <dgm:spPr/>
      <dgm:t>
        <a:bodyPr/>
        <a:lstStyle/>
        <a:p>
          <a:endParaRPr lang="es-ES"/>
        </a:p>
      </dgm:t>
    </dgm:pt>
    <dgm:pt modelId="{871758C6-3A7F-AA48-8160-B634D66E3026}">
      <dgm:prSet phldrT="[Texto]" custT="1"/>
      <dgm:spPr/>
      <dgm:t>
        <a:bodyPr/>
        <a:lstStyle/>
        <a:p>
          <a:pPr algn="r">
            <a:buClr>
              <a:schemeClr val="dk1"/>
            </a:buClr>
            <a:buSzPts val="1100"/>
            <a:buFont typeface="Arial"/>
            <a:buNone/>
          </a:pPr>
          <a:r>
            <a:rPr lang="en-AU" sz="1600" b="1" noProof="0" dirty="0">
              <a:latin typeface="+mj-lt"/>
              <a:ea typeface="Encode Sans Semi Condensed"/>
              <a:cs typeface="Encode Sans Semi Condensed"/>
              <a:sym typeface="Encode Sans Semi Condensed"/>
            </a:rPr>
            <a:t>Specific Objective II </a:t>
          </a:r>
          <a:r>
            <a:rPr lang="en-AU" sz="1600" noProof="0" dirty="0">
              <a:latin typeface="+mj-lt"/>
              <a:ea typeface="Encode Sans Semi Condensed"/>
              <a:cs typeface="Encode Sans Semi Condensed"/>
              <a:sym typeface="Encode Sans Semi Condensed"/>
            </a:rPr>
            <a:t>Development of best practices, </a:t>
          </a:r>
          <a:r>
            <a:rPr lang="en-AU" sz="1600" noProof="0">
              <a:latin typeface="+mj-lt"/>
              <a:ea typeface="Encode Sans Semi Condensed"/>
              <a:cs typeface="Encode Sans Semi Condensed"/>
              <a:sym typeface="Encode Sans Semi Condensed"/>
            </a:rPr>
            <a:t>common standards </a:t>
          </a:r>
          <a:r>
            <a:rPr lang="en-AU" sz="1600" noProof="0" dirty="0">
              <a:latin typeface="+mj-lt"/>
              <a:ea typeface="Encode Sans Semi Condensed"/>
              <a:cs typeface="Encode Sans Semi Condensed"/>
              <a:sym typeface="Encode Sans Semi Condensed"/>
            </a:rPr>
            <a:t>and guidelines for designing e-learning courses</a:t>
          </a:r>
          <a:endParaRPr lang="en-AU" sz="1600" noProof="0" dirty="0">
            <a:latin typeface="+mj-lt"/>
          </a:endParaRPr>
        </a:p>
      </dgm:t>
    </dgm:pt>
    <dgm:pt modelId="{604D6BFF-EA73-3A40-80B0-A6F003EA47DE}" type="sibTrans" cxnId="{A0439034-56F5-6D4C-9DD1-C01DFD84ECF7}">
      <dgm:prSet/>
      <dgm:spPr/>
      <dgm:t>
        <a:bodyPr/>
        <a:lstStyle/>
        <a:p>
          <a:endParaRPr lang="es-ES"/>
        </a:p>
      </dgm:t>
    </dgm:pt>
    <dgm:pt modelId="{0848ABED-1F72-5B48-BA59-9C74FF0BAB5D}" type="parTrans" cxnId="{A0439034-56F5-6D4C-9DD1-C01DFD84ECF7}">
      <dgm:prSet/>
      <dgm:spPr/>
      <dgm:t>
        <a:bodyPr/>
        <a:lstStyle/>
        <a:p>
          <a:endParaRPr lang="es-ES"/>
        </a:p>
      </dgm:t>
    </dgm:pt>
    <dgm:pt modelId="{92232931-B246-CD4F-A2B7-5DA03C9AEEFD}">
      <dgm:prSet phldrT="[Texto]" custT="1"/>
      <dgm:spPr/>
      <dgm:t>
        <a:bodyPr/>
        <a:lstStyle/>
        <a:p>
          <a:pPr marL="171450" indent="0" algn="l">
            <a:buClr>
              <a:schemeClr val="dk1"/>
            </a:buClr>
            <a:buSzPts val="1100"/>
            <a:buFont typeface="Arial"/>
            <a:buNone/>
          </a:pPr>
          <a:r>
            <a:rPr lang="es-ES" sz="1600" b="1" dirty="0" err="1">
              <a:latin typeface="+mj-lt"/>
              <a:ea typeface="Encode Sans Semi Condensed"/>
              <a:cs typeface="Encode Sans Semi Condensed"/>
              <a:sym typeface="Encode Sans Semi Condensed"/>
            </a:rPr>
            <a:t>Specific</a:t>
          </a:r>
          <a:r>
            <a:rPr lang="es-ES" sz="1600" b="1" dirty="0">
              <a:latin typeface="+mj-lt"/>
              <a:ea typeface="Encode Sans Semi Condensed"/>
              <a:cs typeface="Encode Sans Semi Condensed"/>
              <a:sym typeface="Encode Sans Semi Condensed"/>
            </a:rPr>
            <a:t> </a:t>
          </a:r>
          <a:r>
            <a:rPr lang="es-ES" sz="1600" b="1" dirty="0" err="1">
              <a:latin typeface="+mj-lt"/>
              <a:ea typeface="Encode Sans Semi Condensed"/>
              <a:cs typeface="Encode Sans Semi Condensed"/>
              <a:sym typeface="Encode Sans Semi Condensed"/>
            </a:rPr>
            <a:t>Objective</a:t>
          </a:r>
          <a:r>
            <a:rPr lang="es-ES" sz="1600" b="1" dirty="0">
              <a:latin typeface="+mj-lt"/>
              <a:ea typeface="Encode Sans Semi Condensed"/>
              <a:cs typeface="Encode Sans Semi Condensed"/>
              <a:sym typeface="Encode Sans Semi Condensed"/>
            </a:rPr>
            <a:t> IV</a:t>
          </a:r>
          <a:endParaRPr lang="es-ES" sz="1600" dirty="0">
            <a:latin typeface="+mj-lt"/>
          </a:endParaRPr>
        </a:p>
      </dgm:t>
    </dgm:pt>
    <dgm:pt modelId="{293575C4-36FE-ED4A-9231-3B73FCD5C500}" type="parTrans" cxnId="{4F4C0860-8B45-B742-8714-24328D9C2C29}">
      <dgm:prSet/>
      <dgm:spPr/>
      <dgm:t>
        <a:bodyPr/>
        <a:lstStyle/>
        <a:p>
          <a:endParaRPr lang="es-ES"/>
        </a:p>
      </dgm:t>
    </dgm:pt>
    <dgm:pt modelId="{8CA34F1F-6626-A346-887B-82449EEA9956}" type="sibTrans" cxnId="{4F4C0860-8B45-B742-8714-24328D9C2C29}">
      <dgm:prSet/>
      <dgm:spPr/>
      <dgm:t>
        <a:bodyPr/>
        <a:lstStyle/>
        <a:p>
          <a:endParaRPr lang="es-ES"/>
        </a:p>
      </dgm:t>
    </dgm:pt>
    <dgm:pt modelId="{6B3CF191-A233-934D-BF36-70701640E670}">
      <dgm:prSet phldrT="[Texto]" custT="1"/>
      <dgm:spPr/>
      <dgm:t>
        <a:bodyPr tIns="180000" bIns="36000" anchor="b" anchorCtr="0"/>
        <a:lstStyle/>
        <a:p>
          <a:pPr algn="r">
            <a:buClr>
              <a:schemeClr val="dk1"/>
            </a:buClr>
            <a:buSzPts val="1100"/>
            <a:buFont typeface="Arial"/>
            <a:buNone/>
          </a:pPr>
          <a:r>
            <a:rPr lang="en-AU" sz="1600" b="1" noProof="0" dirty="0">
              <a:latin typeface="+mj-lt"/>
              <a:ea typeface="Encode Sans Semi Condensed"/>
              <a:cs typeface="Encode Sans Semi Condensed"/>
              <a:sym typeface="Encode Sans Semi Condensed"/>
            </a:rPr>
            <a:t>Specific Objective </a:t>
          </a:r>
          <a:r>
            <a:rPr lang="es-ES" sz="1600" b="1" dirty="0">
              <a:latin typeface="+mj-lt"/>
              <a:ea typeface="Encode Sans Semi Condensed"/>
              <a:cs typeface="Encode Sans Semi Condensed"/>
              <a:sym typeface="Encode Sans Semi Condensed"/>
            </a:rPr>
            <a:t>III</a:t>
          </a:r>
          <a:endParaRPr lang="es-ES" sz="1600" dirty="0">
            <a:latin typeface="+mj-lt"/>
          </a:endParaRPr>
        </a:p>
      </dgm:t>
    </dgm:pt>
    <dgm:pt modelId="{C142651E-7820-8648-940C-D29EAA4D719C}" type="parTrans" cxnId="{638BF79F-3FA0-9D4C-9764-4A49A60C4C3C}">
      <dgm:prSet/>
      <dgm:spPr/>
      <dgm:t>
        <a:bodyPr/>
        <a:lstStyle/>
        <a:p>
          <a:endParaRPr lang="es-ES"/>
        </a:p>
      </dgm:t>
    </dgm:pt>
    <dgm:pt modelId="{1742ACE4-A5ED-3E49-9DB7-1BFA38BD8E52}" type="sibTrans" cxnId="{638BF79F-3FA0-9D4C-9764-4A49A60C4C3C}">
      <dgm:prSet/>
      <dgm:spPr/>
      <dgm:t>
        <a:bodyPr/>
        <a:lstStyle/>
        <a:p>
          <a:endParaRPr lang="es-ES"/>
        </a:p>
      </dgm:t>
    </dgm:pt>
    <dgm:pt modelId="{A1C613EE-74A7-7E41-8E92-0495A1F4FF0C}" type="pres">
      <dgm:prSet presAssocID="{72A2994B-1825-BB48-904F-57243E929CA3}" presName="cycleMatrixDiagram" presStyleCnt="0">
        <dgm:presLayoutVars>
          <dgm:chMax val="1"/>
          <dgm:dir/>
          <dgm:animLvl val="lvl"/>
          <dgm:resizeHandles val="exact"/>
        </dgm:presLayoutVars>
      </dgm:prSet>
      <dgm:spPr/>
    </dgm:pt>
    <dgm:pt modelId="{572D9FCA-8E31-6845-B445-ED525D669951}" type="pres">
      <dgm:prSet presAssocID="{72A2994B-1825-BB48-904F-57243E929CA3}" presName="children" presStyleCnt="0"/>
      <dgm:spPr/>
    </dgm:pt>
    <dgm:pt modelId="{34ABD178-D799-BA4F-97F0-074BB25AF9D4}" type="pres">
      <dgm:prSet presAssocID="{72A2994B-1825-BB48-904F-57243E929CA3}" presName="child1group" presStyleCnt="0"/>
      <dgm:spPr/>
    </dgm:pt>
    <dgm:pt modelId="{C15DA8AF-3C7F-BC4E-A03D-7C08B77338B3}" type="pres">
      <dgm:prSet presAssocID="{72A2994B-1825-BB48-904F-57243E929CA3}" presName="child1" presStyleLbl="bgAcc1" presStyleIdx="0" presStyleCnt="4" custScaleX="132021" custScaleY="141712" custLinFactNeighborX="-5636" custLinFactNeighborY="1344"/>
      <dgm:spPr/>
    </dgm:pt>
    <dgm:pt modelId="{8455009E-8C61-CB4C-9C8D-573CFF91969E}" type="pres">
      <dgm:prSet presAssocID="{72A2994B-1825-BB48-904F-57243E929CA3}" presName="child1Text" presStyleLbl="bgAcc1" presStyleIdx="0" presStyleCnt="4">
        <dgm:presLayoutVars>
          <dgm:bulletEnabled val="1"/>
        </dgm:presLayoutVars>
      </dgm:prSet>
      <dgm:spPr/>
    </dgm:pt>
    <dgm:pt modelId="{3954B591-F4BD-A349-A505-484D4021F4CA}" type="pres">
      <dgm:prSet presAssocID="{72A2994B-1825-BB48-904F-57243E929CA3}" presName="child2group" presStyleCnt="0"/>
      <dgm:spPr/>
    </dgm:pt>
    <dgm:pt modelId="{A6FAE025-A260-894E-B218-A38510CA4BEF}" type="pres">
      <dgm:prSet presAssocID="{72A2994B-1825-BB48-904F-57243E929CA3}" presName="child2" presStyleLbl="bgAcc1" presStyleIdx="1" presStyleCnt="4" custScaleX="132114" custScaleY="141712" custLinFactNeighborX="-20565"/>
      <dgm:spPr/>
    </dgm:pt>
    <dgm:pt modelId="{8FB1AAED-A540-9547-A7BD-493D1D1D128B}" type="pres">
      <dgm:prSet presAssocID="{72A2994B-1825-BB48-904F-57243E929CA3}" presName="child2Text" presStyleLbl="bgAcc1" presStyleIdx="1" presStyleCnt="4">
        <dgm:presLayoutVars>
          <dgm:bulletEnabled val="1"/>
        </dgm:presLayoutVars>
      </dgm:prSet>
      <dgm:spPr/>
    </dgm:pt>
    <dgm:pt modelId="{EE7E3A29-639F-044F-A95A-8C309BFE9CC6}" type="pres">
      <dgm:prSet presAssocID="{72A2994B-1825-BB48-904F-57243E929CA3}" presName="child3group" presStyleCnt="0"/>
      <dgm:spPr/>
    </dgm:pt>
    <dgm:pt modelId="{A35B6F65-8584-D146-8E00-54C4B616FE74}" type="pres">
      <dgm:prSet presAssocID="{72A2994B-1825-BB48-904F-57243E929CA3}" presName="child3" presStyleLbl="bgAcc1" presStyleIdx="2" presStyleCnt="4" custScaleX="132114" custScaleY="141712" custLinFactNeighborX="-20565" custLinFactNeighborY="-38259"/>
      <dgm:spPr/>
    </dgm:pt>
    <dgm:pt modelId="{A21B1C7B-8B82-604C-B67E-E614A8ADF4AF}" type="pres">
      <dgm:prSet presAssocID="{72A2994B-1825-BB48-904F-57243E929CA3}" presName="child3Text" presStyleLbl="bgAcc1" presStyleIdx="2" presStyleCnt="4">
        <dgm:presLayoutVars>
          <dgm:bulletEnabled val="1"/>
        </dgm:presLayoutVars>
      </dgm:prSet>
      <dgm:spPr/>
    </dgm:pt>
    <dgm:pt modelId="{39BC4DE1-3375-FE4D-8AB6-3ADA954D2BB8}" type="pres">
      <dgm:prSet presAssocID="{72A2994B-1825-BB48-904F-57243E929CA3}" presName="child4group" presStyleCnt="0"/>
      <dgm:spPr/>
    </dgm:pt>
    <dgm:pt modelId="{38A13B82-CA86-E047-9E5E-B2D43B4DADE5}" type="pres">
      <dgm:prSet presAssocID="{72A2994B-1825-BB48-904F-57243E929CA3}" presName="child4" presStyleLbl="bgAcc1" presStyleIdx="3" presStyleCnt="4" custScaleX="132114" custScaleY="141712" custLinFactNeighborY="-38259"/>
      <dgm:spPr/>
    </dgm:pt>
    <dgm:pt modelId="{08BF48F4-35F3-8D43-B7C6-996FF7FF869E}" type="pres">
      <dgm:prSet presAssocID="{72A2994B-1825-BB48-904F-57243E929CA3}" presName="child4Text" presStyleLbl="bgAcc1" presStyleIdx="3" presStyleCnt="4">
        <dgm:presLayoutVars>
          <dgm:bulletEnabled val="1"/>
        </dgm:presLayoutVars>
      </dgm:prSet>
      <dgm:spPr/>
    </dgm:pt>
    <dgm:pt modelId="{CDE59B5A-D2B7-604F-BA00-9921CE6C1AA0}" type="pres">
      <dgm:prSet presAssocID="{72A2994B-1825-BB48-904F-57243E929CA3}" presName="childPlaceholder" presStyleCnt="0"/>
      <dgm:spPr/>
    </dgm:pt>
    <dgm:pt modelId="{22C211CB-6D2C-694E-989B-C86C1D52E50C}" type="pres">
      <dgm:prSet presAssocID="{72A2994B-1825-BB48-904F-57243E929CA3}" presName="circle" presStyleCnt="0"/>
      <dgm:spPr/>
    </dgm:pt>
    <dgm:pt modelId="{6A15869C-CD60-B543-8195-A3AE5AE2C3C5}" type="pres">
      <dgm:prSet presAssocID="{72A2994B-1825-BB48-904F-57243E929CA3}" presName="quadrant1" presStyleLbl="node1" presStyleIdx="0" presStyleCnt="4" custScaleX="73678" custScaleY="72275">
        <dgm:presLayoutVars>
          <dgm:chMax val="1"/>
          <dgm:bulletEnabled val="1"/>
        </dgm:presLayoutVars>
      </dgm:prSet>
      <dgm:spPr/>
    </dgm:pt>
    <dgm:pt modelId="{9A57061B-0F5C-134F-9FB0-37D0AEB98B8A}" type="pres">
      <dgm:prSet presAssocID="{72A2994B-1825-BB48-904F-57243E929CA3}" presName="quadrant2" presStyleLbl="node1" presStyleIdx="1" presStyleCnt="4" custScaleX="73678" custScaleY="72275" custLinFactNeighborX="-23460">
        <dgm:presLayoutVars>
          <dgm:chMax val="1"/>
          <dgm:bulletEnabled val="1"/>
        </dgm:presLayoutVars>
      </dgm:prSet>
      <dgm:spPr/>
    </dgm:pt>
    <dgm:pt modelId="{8B0A67B0-027F-0C49-A744-371D3BFBFDEE}" type="pres">
      <dgm:prSet presAssocID="{72A2994B-1825-BB48-904F-57243E929CA3}" presName="quadrant3" presStyleLbl="node1" presStyleIdx="2" presStyleCnt="4" custScaleX="73678" custScaleY="72275" custLinFactNeighborX="-23460" custLinFactNeighborY="-26910">
        <dgm:presLayoutVars>
          <dgm:chMax val="1"/>
          <dgm:bulletEnabled val="1"/>
        </dgm:presLayoutVars>
      </dgm:prSet>
      <dgm:spPr/>
    </dgm:pt>
    <dgm:pt modelId="{6C2BDA93-5AF6-BA46-9B12-9D75EDF720CF}" type="pres">
      <dgm:prSet presAssocID="{72A2994B-1825-BB48-904F-57243E929CA3}" presName="quadrant4" presStyleLbl="node1" presStyleIdx="3" presStyleCnt="4" custScaleX="73678" custScaleY="72275" custLinFactNeighborY="-26910">
        <dgm:presLayoutVars>
          <dgm:chMax val="1"/>
          <dgm:bulletEnabled val="1"/>
        </dgm:presLayoutVars>
      </dgm:prSet>
      <dgm:spPr/>
    </dgm:pt>
    <dgm:pt modelId="{E3369CCA-3419-4545-9A21-D0D4631A2AEB}" type="pres">
      <dgm:prSet presAssocID="{72A2994B-1825-BB48-904F-57243E929CA3}" presName="quadrantPlaceholder" presStyleCnt="0"/>
      <dgm:spPr/>
    </dgm:pt>
    <dgm:pt modelId="{4F142776-051F-B74E-A9CF-36BAEAE8C1FA}" type="pres">
      <dgm:prSet presAssocID="{72A2994B-1825-BB48-904F-57243E929CA3}" presName="center1" presStyleLbl="fgShp" presStyleIdx="0" presStyleCnt="2" custLinFactNeighborX="-35964" custLinFactNeighborY="-25267"/>
      <dgm:spPr/>
    </dgm:pt>
    <dgm:pt modelId="{7E80432D-7452-3B46-BCCF-7E7D4E95259C}" type="pres">
      <dgm:prSet presAssocID="{72A2994B-1825-BB48-904F-57243E929CA3}" presName="center2" presStyleLbl="fgShp" presStyleIdx="1" presStyleCnt="2" custLinFactNeighborX="-35964" custLinFactNeighborY="-25267"/>
      <dgm:spPr/>
    </dgm:pt>
  </dgm:ptLst>
  <dgm:cxnLst>
    <dgm:cxn modelId="{99103622-31AE-7249-82D7-FE76B6E03622}" srcId="{72A2994B-1825-BB48-904F-57243E929CA3}" destId="{811DFDB1-A2B1-3B49-8E7D-59913CFF460A}" srcOrd="2" destOrd="0" parTransId="{0CB85161-D3E6-9B47-966C-0FEC0F159EFC}" sibTransId="{6436AE1C-6409-0D42-9F0C-B8C37CEF83A6}"/>
    <dgm:cxn modelId="{0DF2C329-5426-EE4E-B1E5-6387DBEEB1DA}" type="presOf" srcId="{92232931-B246-CD4F-A2B7-5DA03C9AEEFD}" destId="{38A13B82-CA86-E047-9E5E-B2D43B4DADE5}" srcOrd="0" destOrd="1" presId="urn:microsoft.com/office/officeart/2005/8/layout/cycle4"/>
    <dgm:cxn modelId="{F64F732B-E822-4543-8693-70E72800605C}" type="presOf" srcId="{811DFDB1-A2B1-3B49-8E7D-59913CFF460A}" destId="{8B0A67B0-027F-0C49-A744-371D3BFBFDEE}" srcOrd="0" destOrd="0" presId="urn:microsoft.com/office/officeart/2005/8/layout/cycle4"/>
    <dgm:cxn modelId="{A0439034-56F5-6D4C-9DD1-C01DFD84ECF7}" srcId="{4C95CDB9-514C-A544-8B6E-1909B21B710F}" destId="{871758C6-3A7F-AA48-8160-B634D66E3026}" srcOrd="0" destOrd="0" parTransId="{0848ABED-1F72-5B48-BA59-9C74FF0BAB5D}" sibTransId="{604D6BFF-EA73-3A40-80B0-A6F003EA47DE}"/>
    <dgm:cxn modelId="{3B65D938-F6F4-6544-830C-543ABEEA446E}" type="presOf" srcId="{6B3CF191-A233-934D-BF36-70701640E670}" destId="{A21B1C7B-8B82-604C-B67E-E614A8ADF4AF}" srcOrd="1" destOrd="1" presId="urn:microsoft.com/office/officeart/2005/8/layout/cycle4"/>
    <dgm:cxn modelId="{E8FA413F-C655-304E-94CF-E8C1C994E189}" srcId="{811DFDB1-A2B1-3B49-8E7D-59913CFF460A}" destId="{50034C7B-41B1-C94F-9695-1E18F32A731C}" srcOrd="0" destOrd="0" parTransId="{F1F6C007-E019-6943-96E7-E7B312C8338D}" sibTransId="{EB9778BB-17F0-E647-8E11-B04D548464D9}"/>
    <dgm:cxn modelId="{CE91FB47-62AC-3E47-9E5F-3AA13E152042}" srcId="{8CD8594B-C072-474E-8082-866DDCA761E7}" destId="{8E4EFE42-5A37-3943-938B-A1BD733350E4}" srcOrd="0" destOrd="0" parTransId="{3F72439F-46BC-0444-8E05-86BF1C6C641C}" sibTransId="{2EDD82EB-CF9C-4E49-99A7-AE784B5FC51A}"/>
    <dgm:cxn modelId="{38546050-374E-F94A-9B23-07A2C95627A2}" type="presOf" srcId="{8CD8594B-C072-474E-8082-866DDCA761E7}" destId="{6A15869C-CD60-B543-8195-A3AE5AE2C3C5}" srcOrd="0" destOrd="0" presId="urn:microsoft.com/office/officeart/2005/8/layout/cycle4"/>
    <dgm:cxn modelId="{E5E4BF5D-6725-5344-BBF8-B1D5F99E2A58}" type="presOf" srcId="{C8501828-E239-6441-A90A-D82349157402}" destId="{6C2BDA93-5AF6-BA46-9B12-9D75EDF720CF}" srcOrd="0" destOrd="0" presId="urn:microsoft.com/office/officeart/2005/8/layout/cycle4"/>
    <dgm:cxn modelId="{4F4C0860-8B45-B742-8714-24328D9C2C29}" srcId="{C8501828-E239-6441-A90A-D82349157402}" destId="{92232931-B246-CD4F-A2B7-5DA03C9AEEFD}" srcOrd="1" destOrd="0" parTransId="{293575C4-36FE-ED4A-9231-3B73FCD5C500}" sibTransId="{8CA34F1F-6626-A346-887B-82449EEA9956}"/>
    <dgm:cxn modelId="{80EB2573-8138-D54C-BA5D-C8B47B00D20B}" type="presOf" srcId="{72A2994B-1825-BB48-904F-57243E929CA3}" destId="{A1C613EE-74A7-7E41-8E92-0495A1F4FF0C}" srcOrd="0" destOrd="0" presId="urn:microsoft.com/office/officeart/2005/8/layout/cycle4"/>
    <dgm:cxn modelId="{67AE3577-B73F-C84B-AB10-2E0B9C6E5F34}" type="presOf" srcId="{92232931-B246-CD4F-A2B7-5DA03C9AEEFD}" destId="{08BF48F4-35F3-8D43-B7C6-996FF7FF869E}" srcOrd="1" destOrd="1" presId="urn:microsoft.com/office/officeart/2005/8/layout/cycle4"/>
    <dgm:cxn modelId="{BD1CD87C-26A5-5E4B-8F66-82EFEE93BE63}" type="presOf" srcId="{D10A413A-659C-D04F-961B-EF6CA610511D}" destId="{38A13B82-CA86-E047-9E5E-B2D43B4DADE5}" srcOrd="0" destOrd="0" presId="urn:microsoft.com/office/officeart/2005/8/layout/cycle4"/>
    <dgm:cxn modelId="{91D07A86-DB81-964E-80FB-0A0207B8074A}" type="presOf" srcId="{4C95CDB9-514C-A544-8B6E-1909B21B710F}" destId="{9A57061B-0F5C-134F-9FB0-37D0AEB98B8A}" srcOrd="0" destOrd="0" presId="urn:microsoft.com/office/officeart/2005/8/layout/cycle4"/>
    <dgm:cxn modelId="{44613A8B-8DB4-0645-A9E1-A0771A9CBC44}" type="presOf" srcId="{50034C7B-41B1-C94F-9695-1E18F32A731C}" destId="{A21B1C7B-8B82-604C-B67E-E614A8ADF4AF}" srcOrd="1" destOrd="0" presId="urn:microsoft.com/office/officeart/2005/8/layout/cycle4"/>
    <dgm:cxn modelId="{B68A1B8D-8E34-6940-AA66-9AA62E92A6DE}" srcId="{C8501828-E239-6441-A90A-D82349157402}" destId="{D10A413A-659C-D04F-961B-EF6CA610511D}" srcOrd="0" destOrd="0" parTransId="{0C790B52-D0F8-2348-BA4D-8555F1840D41}" sibTransId="{D6E71E2C-D218-6345-8AC1-24D9520C534E}"/>
    <dgm:cxn modelId="{26C1978D-73F9-EF4C-8ABC-1F3AE601D86F}" srcId="{72A2994B-1825-BB48-904F-57243E929CA3}" destId="{8CD8594B-C072-474E-8082-866DDCA761E7}" srcOrd="0" destOrd="0" parTransId="{166C341C-00E9-AE46-8693-8FC26FB6E5DD}" sibTransId="{22323457-C3B8-EE49-BF8C-0E6896040F3C}"/>
    <dgm:cxn modelId="{3153CD8F-0FB6-E54D-9EDD-915F6225B5D5}" type="presOf" srcId="{6B3CF191-A233-934D-BF36-70701640E670}" destId="{A35B6F65-8584-D146-8E00-54C4B616FE74}" srcOrd="0" destOrd="1" presId="urn:microsoft.com/office/officeart/2005/8/layout/cycle4"/>
    <dgm:cxn modelId="{6C6F9D91-5AAE-6341-B6F0-E1DE9357675C}" type="presOf" srcId="{871758C6-3A7F-AA48-8160-B634D66E3026}" destId="{8FB1AAED-A540-9547-A7BD-493D1D1D128B}" srcOrd="1" destOrd="0" presId="urn:microsoft.com/office/officeart/2005/8/layout/cycle4"/>
    <dgm:cxn modelId="{E3E38497-F292-EE4C-88DA-80FE594A9587}" type="presOf" srcId="{D10A413A-659C-D04F-961B-EF6CA610511D}" destId="{08BF48F4-35F3-8D43-B7C6-996FF7FF869E}" srcOrd="1" destOrd="0" presId="urn:microsoft.com/office/officeart/2005/8/layout/cycle4"/>
    <dgm:cxn modelId="{A50A5D99-22BE-A74F-A9C9-079D303EFB94}" type="presOf" srcId="{871758C6-3A7F-AA48-8160-B634D66E3026}" destId="{A6FAE025-A260-894E-B218-A38510CA4BEF}" srcOrd="0" destOrd="0" presId="urn:microsoft.com/office/officeart/2005/8/layout/cycle4"/>
    <dgm:cxn modelId="{EFBA8B9A-D9AD-0940-B151-9036DCD4B276}" type="presOf" srcId="{50034C7B-41B1-C94F-9695-1E18F32A731C}" destId="{A35B6F65-8584-D146-8E00-54C4B616FE74}" srcOrd="0" destOrd="0" presId="urn:microsoft.com/office/officeart/2005/8/layout/cycle4"/>
    <dgm:cxn modelId="{638BF79F-3FA0-9D4C-9764-4A49A60C4C3C}" srcId="{811DFDB1-A2B1-3B49-8E7D-59913CFF460A}" destId="{6B3CF191-A233-934D-BF36-70701640E670}" srcOrd="1" destOrd="0" parTransId="{C142651E-7820-8648-940C-D29EAA4D719C}" sibTransId="{1742ACE4-A5ED-3E49-9DB7-1BFA38BD8E52}"/>
    <dgm:cxn modelId="{649FFFAF-13F2-DA4F-9AF2-3852EF162643}" srcId="{72A2994B-1825-BB48-904F-57243E929CA3}" destId="{4C95CDB9-514C-A544-8B6E-1909B21B710F}" srcOrd="1" destOrd="0" parTransId="{16271BB5-8E4C-384B-B9C9-21BBEA795572}" sibTransId="{F07C6F89-0A2A-C64A-98EA-E249CB6A9476}"/>
    <dgm:cxn modelId="{73D477CB-35F6-FA4D-B67E-4FA44DDCEE09}" srcId="{72A2994B-1825-BB48-904F-57243E929CA3}" destId="{C8501828-E239-6441-A90A-D82349157402}" srcOrd="3" destOrd="0" parTransId="{8B147438-E2E0-8E41-9168-BCA7D4CF743B}" sibTransId="{2E201B06-6A4F-EC41-BB7A-1315A377ECB9}"/>
    <dgm:cxn modelId="{A79895CC-F095-E240-A1AA-A58D3D37844A}" type="presOf" srcId="{8E4EFE42-5A37-3943-938B-A1BD733350E4}" destId="{C15DA8AF-3C7F-BC4E-A03D-7C08B77338B3}" srcOrd="0" destOrd="0" presId="urn:microsoft.com/office/officeart/2005/8/layout/cycle4"/>
    <dgm:cxn modelId="{423C94DC-1AEA-A148-B7E7-0284E80384F7}" type="presOf" srcId="{8E4EFE42-5A37-3943-938B-A1BD733350E4}" destId="{8455009E-8C61-CB4C-9C8D-573CFF91969E}" srcOrd="1" destOrd="0" presId="urn:microsoft.com/office/officeart/2005/8/layout/cycle4"/>
    <dgm:cxn modelId="{8A254ED3-6219-8448-8B85-DE8C687DE507}" type="presParOf" srcId="{A1C613EE-74A7-7E41-8E92-0495A1F4FF0C}" destId="{572D9FCA-8E31-6845-B445-ED525D669951}" srcOrd="0" destOrd="0" presId="urn:microsoft.com/office/officeart/2005/8/layout/cycle4"/>
    <dgm:cxn modelId="{14C73222-A9E1-FA4A-9157-FFCC383CD51A}" type="presParOf" srcId="{572D9FCA-8E31-6845-B445-ED525D669951}" destId="{34ABD178-D799-BA4F-97F0-074BB25AF9D4}" srcOrd="0" destOrd="0" presId="urn:microsoft.com/office/officeart/2005/8/layout/cycle4"/>
    <dgm:cxn modelId="{D2146162-B8FA-F24E-8A83-27F476CA1B70}" type="presParOf" srcId="{34ABD178-D799-BA4F-97F0-074BB25AF9D4}" destId="{C15DA8AF-3C7F-BC4E-A03D-7C08B77338B3}" srcOrd="0" destOrd="0" presId="urn:microsoft.com/office/officeart/2005/8/layout/cycle4"/>
    <dgm:cxn modelId="{6424EB2B-8DDE-7048-A230-94AD3AAA5B99}" type="presParOf" srcId="{34ABD178-D799-BA4F-97F0-074BB25AF9D4}" destId="{8455009E-8C61-CB4C-9C8D-573CFF91969E}" srcOrd="1" destOrd="0" presId="urn:microsoft.com/office/officeart/2005/8/layout/cycle4"/>
    <dgm:cxn modelId="{0471ACE0-AF89-694A-B2A2-E0038E00048A}" type="presParOf" srcId="{572D9FCA-8E31-6845-B445-ED525D669951}" destId="{3954B591-F4BD-A349-A505-484D4021F4CA}" srcOrd="1" destOrd="0" presId="urn:microsoft.com/office/officeart/2005/8/layout/cycle4"/>
    <dgm:cxn modelId="{EFADAA7C-8F9A-B84A-9F9D-317D98E0FB33}" type="presParOf" srcId="{3954B591-F4BD-A349-A505-484D4021F4CA}" destId="{A6FAE025-A260-894E-B218-A38510CA4BEF}" srcOrd="0" destOrd="0" presId="urn:microsoft.com/office/officeart/2005/8/layout/cycle4"/>
    <dgm:cxn modelId="{A5B20593-459E-3E43-BC8D-AE0AC6F7B697}" type="presParOf" srcId="{3954B591-F4BD-A349-A505-484D4021F4CA}" destId="{8FB1AAED-A540-9547-A7BD-493D1D1D128B}" srcOrd="1" destOrd="0" presId="urn:microsoft.com/office/officeart/2005/8/layout/cycle4"/>
    <dgm:cxn modelId="{29BDD302-E62D-AC49-A10C-1B89552DDAD2}" type="presParOf" srcId="{572D9FCA-8E31-6845-B445-ED525D669951}" destId="{EE7E3A29-639F-044F-A95A-8C309BFE9CC6}" srcOrd="2" destOrd="0" presId="urn:microsoft.com/office/officeart/2005/8/layout/cycle4"/>
    <dgm:cxn modelId="{9303D47C-D0FC-5D46-9362-9AE47DD30E88}" type="presParOf" srcId="{EE7E3A29-639F-044F-A95A-8C309BFE9CC6}" destId="{A35B6F65-8584-D146-8E00-54C4B616FE74}" srcOrd="0" destOrd="0" presId="urn:microsoft.com/office/officeart/2005/8/layout/cycle4"/>
    <dgm:cxn modelId="{A4C29621-05A8-9049-A027-6489DB64F3E6}" type="presParOf" srcId="{EE7E3A29-639F-044F-A95A-8C309BFE9CC6}" destId="{A21B1C7B-8B82-604C-B67E-E614A8ADF4AF}" srcOrd="1" destOrd="0" presId="urn:microsoft.com/office/officeart/2005/8/layout/cycle4"/>
    <dgm:cxn modelId="{D1C58CD6-8364-9B43-9FEF-E4621A080E6E}" type="presParOf" srcId="{572D9FCA-8E31-6845-B445-ED525D669951}" destId="{39BC4DE1-3375-FE4D-8AB6-3ADA954D2BB8}" srcOrd="3" destOrd="0" presId="urn:microsoft.com/office/officeart/2005/8/layout/cycle4"/>
    <dgm:cxn modelId="{87EB012B-B6E1-8A45-BA87-8DCAC4ADAD7F}" type="presParOf" srcId="{39BC4DE1-3375-FE4D-8AB6-3ADA954D2BB8}" destId="{38A13B82-CA86-E047-9E5E-B2D43B4DADE5}" srcOrd="0" destOrd="0" presId="urn:microsoft.com/office/officeart/2005/8/layout/cycle4"/>
    <dgm:cxn modelId="{9F9B4882-3B3B-BE4F-95A1-D7B983A62430}" type="presParOf" srcId="{39BC4DE1-3375-FE4D-8AB6-3ADA954D2BB8}" destId="{08BF48F4-35F3-8D43-B7C6-996FF7FF869E}" srcOrd="1" destOrd="0" presId="urn:microsoft.com/office/officeart/2005/8/layout/cycle4"/>
    <dgm:cxn modelId="{96872009-986F-7848-B782-79068A455D1F}" type="presParOf" srcId="{572D9FCA-8E31-6845-B445-ED525D669951}" destId="{CDE59B5A-D2B7-604F-BA00-9921CE6C1AA0}" srcOrd="4" destOrd="0" presId="urn:microsoft.com/office/officeart/2005/8/layout/cycle4"/>
    <dgm:cxn modelId="{5C955F81-81F9-4F4E-B627-788FE6FE7630}" type="presParOf" srcId="{A1C613EE-74A7-7E41-8E92-0495A1F4FF0C}" destId="{22C211CB-6D2C-694E-989B-C86C1D52E50C}" srcOrd="1" destOrd="0" presId="urn:microsoft.com/office/officeart/2005/8/layout/cycle4"/>
    <dgm:cxn modelId="{1D5E5A28-A348-4843-9059-F82E0BF82320}" type="presParOf" srcId="{22C211CB-6D2C-694E-989B-C86C1D52E50C}" destId="{6A15869C-CD60-B543-8195-A3AE5AE2C3C5}" srcOrd="0" destOrd="0" presId="urn:microsoft.com/office/officeart/2005/8/layout/cycle4"/>
    <dgm:cxn modelId="{0E24273B-58BA-9747-AEED-BCC9306DF201}" type="presParOf" srcId="{22C211CB-6D2C-694E-989B-C86C1D52E50C}" destId="{9A57061B-0F5C-134F-9FB0-37D0AEB98B8A}" srcOrd="1" destOrd="0" presId="urn:microsoft.com/office/officeart/2005/8/layout/cycle4"/>
    <dgm:cxn modelId="{06EA49B0-3700-E741-B290-A9D260318761}" type="presParOf" srcId="{22C211CB-6D2C-694E-989B-C86C1D52E50C}" destId="{8B0A67B0-027F-0C49-A744-371D3BFBFDEE}" srcOrd="2" destOrd="0" presId="urn:microsoft.com/office/officeart/2005/8/layout/cycle4"/>
    <dgm:cxn modelId="{B2957B70-519D-824F-B4A8-5B1E15E4B709}" type="presParOf" srcId="{22C211CB-6D2C-694E-989B-C86C1D52E50C}" destId="{6C2BDA93-5AF6-BA46-9B12-9D75EDF720CF}" srcOrd="3" destOrd="0" presId="urn:microsoft.com/office/officeart/2005/8/layout/cycle4"/>
    <dgm:cxn modelId="{57B33AA8-6B49-FE41-BD46-DE1D4E7C8D12}" type="presParOf" srcId="{22C211CB-6D2C-694E-989B-C86C1D52E50C}" destId="{E3369CCA-3419-4545-9A21-D0D4631A2AEB}" srcOrd="4" destOrd="0" presId="urn:microsoft.com/office/officeart/2005/8/layout/cycle4"/>
    <dgm:cxn modelId="{8AD37BF7-AECA-5046-A46A-40372E33EE49}" type="presParOf" srcId="{A1C613EE-74A7-7E41-8E92-0495A1F4FF0C}" destId="{4F142776-051F-B74E-A9CF-36BAEAE8C1FA}" srcOrd="2" destOrd="0" presId="urn:microsoft.com/office/officeart/2005/8/layout/cycle4"/>
    <dgm:cxn modelId="{52C57D2E-69D5-304A-86E5-6408AD7F0348}" type="presParOf" srcId="{A1C613EE-74A7-7E41-8E92-0495A1F4FF0C}" destId="{7E80432D-7452-3B46-BCCF-7E7D4E95259C}"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CD4E75-24C2-C340-BE5C-8627F369FE7B}" type="doc">
      <dgm:prSet loTypeId="urn:microsoft.com/office/officeart/2008/layout/CircularPictureCallout" loCatId="" qsTypeId="urn:microsoft.com/office/officeart/2005/8/quickstyle/simple1" qsCatId="simple" csTypeId="urn:microsoft.com/office/officeart/2005/8/colors/accent0_1" csCatId="mainScheme" phldr="1"/>
      <dgm:spPr/>
      <dgm:t>
        <a:bodyPr/>
        <a:lstStyle/>
        <a:p>
          <a:endParaRPr lang="es-ES"/>
        </a:p>
      </dgm:t>
    </dgm:pt>
    <dgm:pt modelId="{E5EFDD7A-1DC6-664C-8EFB-DB9D955848D0}">
      <dgm:prSet phldrT="[Texto]" custT="1"/>
      <dgm:spPr/>
      <dgm:t>
        <a:bodyPr/>
        <a:lstStyle/>
        <a:p>
          <a:r>
            <a:rPr lang="es-ES" sz="2400" dirty="0" err="1">
              <a:latin typeface="+mj-lt"/>
            </a:rPr>
            <a:t>Implementation</a:t>
          </a:r>
          <a:r>
            <a:rPr lang="es-ES" sz="2400" dirty="0">
              <a:latin typeface="+mj-lt"/>
            </a:rPr>
            <a:t> Plan </a:t>
          </a:r>
        </a:p>
      </dgm:t>
    </dgm:pt>
    <dgm:pt modelId="{9F2AB685-48E9-DF42-8067-91CB0A62AD6F}" type="parTrans" cxnId="{7A8CB793-6C15-3146-AE7F-666C33505B1D}">
      <dgm:prSet/>
      <dgm:spPr/>
      <dgm:t>
        <a:bodyPr/>
        <a:lstStyle/>
        <a:p>
          <a:endParaRPr lang="es-ES" sz="1800">
            <a:latin typeface="+mj-lt"/>
          </a:endParaRPr>
        </a:p>
      </dgm:t>
    </dgm:pt>
    <dgm:pt modelId="{C94C6A50-BD96-F94A-8C4C-3488E2418A6A}" type="sibTrans" cxnId="{7A8CB793-6C15-3146-AE7F-666C33505B1D}">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s-ES" sz="1800">
            <a:latin typeface="+mj-lt"/>
          </a:endParaRPr>
        </a:p>
      </dgm:t>
    </dgm:pt>
    <dgm:pt modelId="{DF0EB6F7-EF5E-0C4B-B2A2-941445E86C1A}">
      <dgm:prSet phldrT="[Texto]" custT="1"/>
      <dgm:spPr/>
      <dgm:t>
        <a:bodyPr/>
        <a:lstStyle/>
        <a:p>
          <a:r>
            <a:rPr lang="es-ES" sz="2400" dirty="0" err="1">
              <a:latin typeface="+mj-lt"/>
            </a:rPr>
            <a:t>Dissemination</a:t>
          </a:r>
          <a:r>
            <a:rPr lang="es-ES" sz="2400" dirty="0">
              <a:latin typeface="+mj-lt"/>
            </a:rPr>
            <a:t> Plan</a:t>
          </a:r>
        </a:p>
      </dgm:t>
    </dgm:pt>
    <dgm:pt modelId="{18AD411F-D821-5648-A908-C0BFF51F1432}" type="parTrans" cxnId="{F48F3985-75BE-264F-8F58-4CCBDABD6E79}">
      <dgm:prSet/>
      <dgm:spPr/>
      <dgm:t>
        <a:bodyPr/>
        <a:lstStyle/>
        <a:p>
          <a:endParaRPr lang="es-ES" sz="1800">
            <a:latin typeface="+mj-lt"/>
          </a:endParaRPr>
        </a:p>
      </dgm:t>
    </dgm:pt>
    <dgm:pt modelId="{D5E5F870-F396-0349-8585-11F74475988D}" type="sibTrans" cxnId="{F48F3985-75BE-264F-8F58-4CCBDABD6E79}">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9000" r="-19000"/>
          </a:stretch>
        </a:blipFill>
      </dgm:spPr>
      <dgm:t>
        <a:bodyPr/>
        <a:lstStyle/>
        <a:p>
          <a:endParaRPr lang="es-ES" sz="1800">
            <a:latin typeface="+mj-lt"/>
          </a:endParaRPr>
        </a:p>
      </dgm:t>
    </dgm:pt>
    <dgm:pt modelId="{E1E10091-1D5F-0F49-AC48-54D47AC15082}">
      <dgm:prSet phldrT="[Texto]" custT="1"/>
      <dgm:spPr/>
      <dgm:t>
        <a:bodyPr/>
        <a:lstStyle/>
        <a:p>
          <a:pPr marL="0" lvl="0" indent="0" defTabSz="889000">
            <a:spcBef>
              <a:spcPct val="0"/>
            </a:spcBef>
            <a:spcAft>
              <a:spcPct val="35000"/>
            </a:spcAft>
            <a:buNone/>
          </a:pPr>
          <a:r>
            <a:rPr lang="en-US" sz="2400" kern="1200" dirty="0">
              <a:latin typeface="+mj-lt"/>
              <a:ea typeface="+mn-ea"/>
              <a:cs typeface="+mn-cs"/>
            </a:rPr>
            <a:t>Learning, Meetings and Events Plan</a:t>
          </a:r>
          <a:endParaRPr lang="es-ES" sz="2400" kern="1200" dirty="0">
            <a:latin typeface="+mj-lt"/>
            <a:ea typeface="+mn-ea"/>
            <a:cs typeface="+mn-cs"/>
          </a:endParaRPr>
        </a:p>
      </dgm:t>
    </dgm:pt>
    <dgm:pt modelId="{BE7EBE08-4A4B-C346-A8E1-9E266CC41462}" type="parTrans" cxnId="{9D218E4B-00A0-1549-B150-58377F59D986}">
      <dgm:prSet/>
      <dgm:spPr/>
      <dgm:t>
        <a:bodyPr/>
        <a:lstStyle/>
        <a:p>
          <a:endParaRPr lang="es-ES" sz="1800">
            <a:latin typeface="+mj-lt"/>
          </a:endParaRPr>
        </a:p>
      </dgm:t>
    </dgm:pt>
    <dgm:pt modelId="{AD68DBE2-4538-244B-8B9C-C13BA1A21B6C}" type="sibTrans" cxnId="{9D218E4B-00A0-1549-B150-58377F59D986}">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t>
        <a:bodyPr/>
        <a:lstStyle/>
        <a:p>
          <a:endParaRPr lang="es-ES" sz="1800">
            <a:latin typeface="+mj-lt"/>
          </a:endParaRPr>
        </a:p>
      </dgm:t>
    </dgm:pt>
    <dgm:pt modelId="{EA1DB3E2-7C77-D14F-BA91-FECDBCFB8EA9}">
      <dgm:prSet phldrT="[Texto]" custT="1"/>
      <dgm:spPr/>
      <dgm:t>
        <a:bodyPr/>
        <a:lstStyle/>
        <a:p>
          <a:r>
            <a:rPr lang="es-ES" sz="2400" dirty="0" err="1">
              <a:latin typeface="+mj-lt"/>
            </a:rPr>
            <a:t>Evaluation</a:t>
          </a:r>
          <a:r>
            <a:rPr lang="es-ES" sz="2400" dirty="0">
              <a:latin typeface="+mj-lt"/>
            </a:rPr>
            <a:t> Plan</a:t>
          </a:r>
        </a:p>
      </dgm:t>
    </dgm:pt>
    <dgm:pt modelId="{2B2D5B64-0557-1D45-AF27-5E6197702A64}" type="parTrans" cxnId="{15B43D74-DEAD-1E45-993B-B372B390BDC0}">
      <dgm:prSet/>
      <dgm:spPr/>
      <dgm:t>
        <a:bodyPr/>
        <a:lstStyle/>
        <a:p>
          <a:endParaRPr lang="es-ES" sz="1800">
            <a:latin typeface="+mj-lt"/>
          </a:endParaRPr>
        </a:p>
      </dgm:t>
    </dgm:pt>
    <dgm:pt modelId="{5E5FBF7D-0FF1-9D40-8EEB-D6857E80006D}" type="sibTrans" cxnId="{15B43D74-DEAD-1E45-993B-B372B390BDC0}">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15000" r="-15000"/>
          </a:stretch>
        </a:blipFill>
      </dgm:spPr>
      <dgm:t>
        <a:bodyPr/>
        <a:lstStyle/>
        <a:p>
          <a:endParaRPr lang="es-ES" sz="1800">
            <a:latin typeface="+mj-lt"/>
          </a:endParaRPr>
        </a:p>
      </dgm:t>
    </dgm:pt>
    <dgm:pt modelId="{0B3DD47A-E6C1-6F4F-A5E9-8E39F6B000D3}">
      <dgm:prSet custT="1"/>
      <dgm:spPr/>
      <dgm:t>
        <a:bodyPr/>
        <a:lstStyle/>
        <a:p>
          <a:endParaRPr lang="es-ES" sz="6600" dirty="0">
            <a:latin typeface="+mj-lt"/>
          </a:endParaRPr>
        </a:p>
      </dgm:t>
    </dgm:pt>
    <dgm:pt modelId="{7CC15387-30A5-0949-98A3-92E5F9C072AF}" type="sibTrans" cxnId="{C504272C-6E19-7843-9667-206E281CBFC3}">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21000" r="-21000"/>
          </a:stretch>
        </a:blipFill>
      </dgm:spPr>
      <dgm:t>
        <a:bodyPr/>
        <a:lstStyle/>
        <a:p>
          <a:endParaRPr lang="es-ES" sz="1800" b="1">
            <a:latin typeface="+mj-lt"/>
          </a:endParaRPr>
        </a:p>
      </dgm:t>
    </dgm:pt>
    <dgm:pt modelId="{84AF9A3B-3F4D-3B44-98E0-6D9AC80162BB}" type="parTrans" cxnId="{C504272C-6E19-7843-9667-206E281CBFC3}">
      <dgm:prSet/>
      <dgm:spPr/>
      <dgm:t>
        <a:bodyPr/>
        <a:lstStyle/>
        <a:p>
          <a:endParaRPr lang="es-ES" sz="1800">
            <a:latin typeface="+mj-lt"/>
          </a:endParaRPr>
        </a:p>
      </dgm:t>
    </dgm:pt>
    <dgm:pt modelId="{D8182BE4-E6AF-B84E-8FDA-6CF60FCFDD55}" type="pres">
      <dgm:prSet presAssocID="{47CD4E75-24C2-C340-BE5C-8627F369FE7B}" presName="Name0" presStyleCnt="0">
        <dgm:presLayoutVars>
          <dgm:chMax val="7"/>
          <dgm:chPref val="7"/>
          <dgm:dir/>
        </dgm:presLayoutVars>
      </dgm:prSet>
      <dgm:spPr/>
    </dgm:pt>
    <dgm:pt modelId="{7D6F1F71-5DE6-E645-A42C-ABA59D8FC256}" type="pres">
      <dgm:prSet presAssocID="{47CD4E75-24C2-C340-BE5C-8627F369FE7B}" presName="Name1" presStyleCnt="0"/>
      <dgm:spPr/>
    </dgm:pt>
    <dgm:pt modelId="{946B6FC8-A52E-3844-AC8C-8FBC379101B5}" type="pres">
      <dgm:prSet presAssocID="{7CC15387-30A5-0949-98A3-92E5F9C072AF}" presName="picture_1" presStyleCnt="0"/>
      <dgm:spPr/>
    </dgm:pt>
    <dgm:pt modelId="{AF2B5F36-2788-5740-900F-40A1001490C2}" type="pres">
      <dgm:prSet presAssocID="{7CC15387-30A5-0949-98A3-92E5F9C072AF}" presName="pictureRepeatNode" presStyleLbl="alignImgPlace1" presStyleIdx="0" presStyleCnt="5" custScaleX="66678" custScaleY="63130"/>
      <dgm:spPr/>
    </dgm:pt>
    <dgm:pt modelId="{8D0A54E6-C81B-3B48-B57B-26308A7E516F}" type="pres">
      <dgm:prSet presAssocID="{0B3DD47A-E6C1-6F4F-A5E9-8E39F6B000D3}" presName="text_1" presStyleLbl="node1" presStyleIdx="0" presStyleCnt="0">
        <dgm:presLayoutVars>
          <dgm:bulletEnabled val="1"/>
        </dgm:presLayoutVars>
      </dgm:prSet>
      <dgm:spPr/>
    </dgm:pt>
    <dgm:pt modelId="{5CABD86A-3187-5B49-B0BF-D4098F73FB6E}" type="pres">
      <dgm:prSet presAssocID="{C94C6A50-BD96-F94A-8C4C-3488E2418A6A}" presName="picture_2" presStyleCnt="0"/>
      <dgm:spPr/>
    </dgm:pt>
    <dgm:pt modelId="{8096CC8C-68A6-024F-B953-736D06FCF1D9}" type="pres">
      <dgm:prSet presAssocID="{C94C6A50-BD96-F94A-8C4C-3488E2418A6A}" presName="pictureRepeatNode" presStyleLbl="alignImgPlace1" presStyleIdx="1" presStyleCnt="5"/>
      <dgm:spPr/>
    </dgm:pt>
    <dgm:pt modelId="{79104D3B-82D0-5446-9E14-1B02AB3DC267}" type="pres">
      <dgm:prSet presAssocID="{E5EFDD7A-1DC6-664C-8EFB-DB9D955848D0}" presName="line_2" presStyleLbl="parChTrans1D1" presStyleIdx="0" presStyleCnt="4"/>
      <dgm:spPr/>
    </dgm:pt>
    <dgm:pt modelId="{28E4DBEE-84A2-8449-BDED-3246A1DB6752}" type="pres">
      <dgm:prSet presAssocID="{E5EFDD7A-1DC6-664C-8EFB-DB9D955848D0}" presName="textparent_2" presStyleLbl="node1" presStyleIdx="0" presStyleCnt="0"/>
      <dgm:spPr/>
    </dgm:pt>
    <dgm:pt modelId="{8C8063F7-C627-D54A-A1C7-98BE0F3310C1}" type="pres">
      <dgm:prSet presAssocID="{E5EFDD7A-1DC6-664C-8EFB-DB9D955848D0}" presName="text_2" presStyleLbl="revTx" presStyleIdx="0" presStyleCnt="4" custScaleX="187852" custLinFactNeighborX="13181" custLinFactNeighborY="-3050">
        <dgm:presLayoutVars>
          <dgm:bulletEnabled val="1"/>
        </dgm:presLayoutVars>
      </dgm:prSet>
      <dgm:spPr/>
    </dgm:pt>
    <dgm:pt modelId="{B6977D47-6F64-D347-8783-6194042F5FDB}" type="pres">
      <dgm:prSet presAssocID="{D5E5F870-F396-0349-8585-11F74475988D}" presName="picture_3" presStyleCnt="0"/>
      <dgm:spPr/>
    </dgm:pt>
    <dgm:pt modelId="{54227860-BDE9-8841-A764-2CC13A81058F}" type="pres">
      <dgm:prSet presAssocID="{D5E5F870-F396-0349-8585-11F74475988D}" presName="pictureRepeatNode" presStyleLbl="alignImgPlace1" presStyleIdx="2" presStyleCnt="5"/>
      <dgm:spPr/>
    </dgm:pt>
    <dgm:pt modelId="{8E94BF10-03E2-B64D-9E42-9614993C4E76}" type="pres">
      <dgm:prSet presAssocID="{DF0EB6F7-EF5E-0C4B-B2A2-941445E86C1A}" presName="line_3" presStyleLbl="parChTrans1D1" presStyleIdx="1" presStyleCnt="4"/>
      <dgm:spPr/>
    </dgm:pt>
    <dgm:pt modelId="{F146038E-D0E3-ED41-8A46-9960E4F32864}" type="pres">
      <dgm:prSet presAssocID="{DF0EB6F7-EF5E-0C4B-B2A2-941445E86C1A}" presName="textparent_3" presStyleLbl="node1" presStyleIdx="0" presStyleCnt="0"/>
      <dgm:spPr/>
    </dgm:pt>
    <dgm:pt modelId="{F955C6BC-51EA-DE43-86B2-A51AA0AA7CA5}" type="pres">
      <dgm:prSet presAssocID="{DF0EB6F7-EF5E-0C4B-B2A2-941445E86C1A}" presName="text_3" presStyleLbl="revTx" presStyleIdx="1" presStyleCnt="4" custScaleX="168353" custLinFactNeighborX="10854" custLinFactNeighborY="-1675">
        <dgm:presLayoutVars>
          <dgm:bulletEnabled val="1"/>
        </dgm:presLayoutVars>
      </dgm:prSet>
      <dgm:spPr/>
    </dgm:pt>
    <dgm:pt modelId="{D8CB8914-E997-EB4F-B8B8-C379E8744CCB}" type="pres">
      <dgm:prSet presAssocID="{AD68DBE2-4538-244B-8B9C-C13BA1A21B6C}" presName="picture_4" presStyleCnt="0"/>
      <dgm:spPr/>
    </dgm:pt>
    <dgm:pt modelId="{D974861B-79E1-C44E-82E7-895A96CBA689}" type="pres">
      <dgm:prSet presAssocID="{AD68DBE2-4538-244B-8B9C-C13BA1A21B6C}" presName="pictureRepeatNode" presStyleLbl="alignImgPlace1" presStyleIdx="3" presStyleCnt="5" custLinFactX="32927" custLinFactNeighborX="100000" custLinFactNeighborY="-1568"/>
      <dgm:spPr/>
    </dgm:pt>
    <dgm:pt modelId="{863CC58A-D641-E645-9578-3A86D3485927}" type="pres">
      <dgm:prSet presAssocID="{E1E10091-1D5F-0F49-AC48-54D47AC15082}" presName="line_4" presStyleLbl="parChTrans1D1" presStyleIdx="2" presStyleCnt="4" custLinFactNeighborX="21203"/>
      <dgm:spPr/>
    </dgm:pt>
    <dgm:pt modelId="{771D6D44-9D89-2C47-9176-3C1DA215AA95}" type="pres">
      <dgm:prSet presAssocID="{E1E10091-1D5F-0F49-AC48-54D47AC15082}" presName="textparent_4" presStyleLbl="node1" presStyleIdx="0" presStyleCnt="0"/>
      <dgm:spPr/>
    </dgm:pt>
    <dgm:pt modelId="{27C71988-17B5-4E43-A992-3D27575AF1DF}" type="pres">
      <dgm:prSet presAssocID="{E1E10091-1D5F-0F49-AC48-54D47AC15082}" presName="text_4" presStyleLbl="revTx" presStyleIdx="2" presStyleCnt="4" custLinFactNeighborX="51497" custLinFactNeighborY="-1568">
        <dgm:presLayoutVars>
          <dgm:bulletEnabled val="1"/>
        </dgm:presLayoutVars>
      </dgm:prSet>
      <dgm:spPr/>
    </dgm:pt>
    <dgm:pt modelId="{8BE20B8C-3DD5-AE4B-B9CA-E131A387514A}" type="pres">
      <dgm:prSet presAssocID="{5E5FBF7D-0FF1-9D40-8EEB-D6857E80006D}" presName="picture_5" presStyleCnt="0"/>
      <dgm:spPr/>
    </dgm:pt>
    <dgm:pt modelId="{7E6513F7-378B-334C-8A32-F96DA2FBB54E}" type="pres">
      <dgm:prSet presAssocID="{5E5FBF7D-0FF1-9D40-8EEB-D6857E80006D}" presName="pictureRepeatNode" presStyleLbl="alignImgPlace1" presStyleIdx="4" presStyleCnt="5"/>
      <dgm:spPr/>
    </dgm:pt>
    <dgm:pt modelId="{342DE0A0-E62A-0547-91DA-61190C5B7E8B}" type="pres">
      <dgm:prSet presAssocID="{EA1DB3E2-7C77-D14F-BA91-FECDBCFB8EA9}" presName="line_5" presStyleLbl="parChTrans1D1" presStyleIdx="3" presStyleCnt="4"/>
      <dgm:spPr/>
    </dgm:pt>
    <dgm:pt modelId="{EB349904-824E-734D-A47C-0EE54A791339}" type="pres">
      <dgm:prSet presAssocID="{EA1DB3E2-7C77-D14F-BA91-FECDBCFB8EA9}" presName="textparent_5" presStyleLbl="node1" presStyleIdx="0" presStyleCnt="0"/>
      <dgm:spPr/>
    </dgm:pt>
    <dgm:pt modelId="{0F7BB279-77DA-CB46-884E-43520AF9E80D}" type="pres">
      <dgm:prSet presAssocID="{EA1DB3E2-7C77-D14F-BA91-FECDBCFB8EA9}" presName="text_5" presStyleLbl="revTx" presStyleIdx="3" presStyleCnt="4" custScaleX="153613" custLinFactNeighborX="10509" custLinFactNeighborY="6648">
        <dgm:presLayoutVars>
          <dgm:bulletEnabled val="1"/>
        </dgm:presLayoutVars>
      </dgm:prSet>
      <dgm:spPr/>
    </dgm:pt>
  </dgm:ptLst>
  <dgm:cxnLst>
    <dgm:cxn modelId="{43AA931A-4C22-C24A-8906-6E763568FE9F}" type="presOf" srcId="{5E5FBF7D-0FF1-9D40-8EEB-D6857E80006D}" destId="{7E6513F7-378B-334C-8A32-F96DA2FBB54E}" srcOrd="0" destOrd="0" presId="urn:microsoft.com/office/officeart/2008/layout/CircularPictureCallout"/>
    <dgm:cxn modelId="{9B5B171D-A680-AF47-89C3-01368ADE71CD}" type="presOf" srcId="{47CD4E75-24C2-C340-BE5C-8627F369FE7B}" destId="{D8182BE4-E6AF-B84E-8FDA-6CF60FCFDD55}" srcOrd="0" destOrd="0" presId="urn:microsoft.com/office/officeart/2008/layout/CircularPictureCallout"/>
    <dgm:cxn modelId="{9C300129-8F59-DC49-8754-23BEBBB6E9D1}" type="presOf" srcId="{EA1DB3E2-7C77-D14F-BA91-FECDBCFB8EA9}" destId="{0F7BB279-77DA-CB46-884E-43520AF9E80D}" srcOrd="0" destOrd="0" presId="urn:microsoft.com/office/officeart/2008/layout/CircularPictureCallout"/>
    <dgm:cxn modelId="{C504272C-6E19-7843-9667-206E281CBFC3}" srcId="{47CD4E75-24C2-C340-BE5C-8627F369FE7B}" destId="{0B3DD47A-E6C1-6F4F-A5E9-8E39F6B000D3}" srcOrd="0" destOrd="0" parTransId="{84AF9A3B-3F4D-3B44-98E0-6D9AC80162BB}" sibTransId="{7CC15387-30A5-0949-98A3-92E5F9C072AF}"/>
    <dgm:cxn modelId="{AA29EB2C-FED1-8E4E-AD43-DB133D370956}" type="presOf" srcId="{D5E5F870-F396-0349-8585-11F74475988D}" destId="{54227860-BDE9-8841-A764-2CC13A81058F}" srcOrd="0" destOrd="0" presId="urn:microsoft.com/office/officeart/2008/layout/CircularPictureCallout"/>
    <dgm:cxn modelId="{9D218E4B-00A0-1549-B150-58377F59D986}" srcId="{47CD4E75-24C2-C340-BE5C-8627F369FE7B}" destId="{E1E10091-1D5F-0F49-AC48-54D47AC15082}" srcOrd="3" destOrd="0" parTransId="{BE7EBE08-4A4B-C346-A8E1-9E266CC41462}" sibTransId="{AD68DBE2-4538-244B-8B9C-C13BA1A21B6C}"/>
    <dgm:cxn modelId="{15B43D74-DEAD-1E45-993B-B372B390BDC0}" srcId="{47CD4E75-24C2-C340-BE5C-8627F369FE7B}" destId="{EA1DB3E2-7C77-D14F-BA91-FECDBCFB8EA9}" srcOrd="4" destOrd="0" parTransId="{2B2D5B64-0557-1D45-AF27-5E6197702A64}" sibTransId="{5E5FBF7D-0FF1-9D40-8EEB-D6857E80006D}"/>
    <dgm:cxn modelId="{0601217A-1B3E-7649-B856-26C21BC17AC2}" type="presOf" srcId="{C94C6A50-BD96-F94A-8C4C-3488E2418A6A}" destId="{8096CC8C-68A6-024F-B953-736D06FCF1D9}" srcOrd="0" destOrd="0" presId="urn:microsoft.com/office/officeart/2008/layout/CircularPictureCallout"/>
    <dgm:cxn modelId="{4179DA82-2CD1-E94D-A27C-576F48E558BE}" type="presOf" srcId="{E1E10091-1D5F-0F49-AC48-54D47AC15082}" destId="{27C71988-17B5-4E43-A992-3D27575AF1DF}" srcOrd="0" destOrd="0" presId="urn:microsoft.com/office/officeart/2008/layout/CircularPictureCallout"/>
    <dgm:cxn modelId="{3D5C3984-2D24-894B-A6D5-8B69ECAE7A7D}" type="presOf" srcId="{AD68DBE2-4538-244B-8B9C-C13BA1A21B6C}" destId="{D974861B-79E1-C44E-82E7-895A96CBA689}" srcOrd="0" destOrd="0" presId="urn:microsoft.com/office/officeart/2008/layout/CircularPictureCallout"/>
    <dgm:cxn modelId="{F48F3985-75BE-264F-8F58-4CCBDABD6E79}" srcId="{47CD4E75-24C2-C340-BE5C-8627F369FE7B}" destId="{DF0EB6F7-EF5E-0C4B-B2A2-941445E86C1A}" srcOrd="2" destOrd="0" parTransId="{18AD411F-D821-5648-A908-C0BFF51F1432}" sibTransId="{D5E5F870-F396-0349-8585-11F74475988D}"/>
    <dgm:cxn modelId="{D6512E8A-9D87-6544-A626-8853194AAFD8}" type="presOf" srcId="{0B3DD47A-E6C1-6F4F-A5E9-8E39F6B000D3}" destId="{8D0A54E6-C81B-3B48-B57B-26308A7E516F}" srcOrd="0" destOrd="0" presId="urn:microsoft.com/office/officeart/2008/layout/CircularPictureCallout"/>
    <dgm:cxn modelId="{7A8CB793-6C15-3146-AE7F-666C33505B1D}" srcId="{47CD4E75-24C2-C340-BE5C-8627F369FE7B}" destId="{E5EFDD7A-1DC6-664C-8EFB-DB9D955848D0}" srcOrd="1" destOrd="0" parTransId="{9F2AB685-48E9-DF42-8067-91CB0A62AD6F}" sibTransId="{C94C6A50-BD96-F94A-8C4C-3488E2418A6A}"/>
    <dgm:cxn modelId="{CC0F3795-D1CC-CC44-8FDB-623B1BA01ACA}" type="presOf" srcId="{7CC15387-30A5-0949-98A3-92E5F9C072AF}" destId="{AF2B5F36-2788-5740-900F-40A1001490C2}" srcOrd="0" destOrd="0" presId="urn:microsoft.com/office/officeart/2008/layout/CircularPictureCallout"/>
    <dgm:cxn modelId="{2EED3DD6-512A-FC47-B773-E8BDA4C082BA}" type="presOf" srcId="{DF0EB6F7-EF5E-0C4B-B2A2-941445E86C1A}" destId="{F955C6BC-51EA-DE43-86B2-A51AA0AA7CA5}" srcOrd="0" destOrd="0" presId="urn:microsoft.com/office/officeart/2008/layout/CircularPictureCallout"/>
    <dgm:cxn modelId="{649EF3E2-2089-364A-8DBD-676028EA8F49}" type="presOf" srcId="{E5EFDD7A-1DC6-664C-8EFB-DB9D955848D0}" destId="{8C8063F7-C627-D54A-A1C7-98BE0F3310C1}" srcOrd="0" destOrd="0" presId="urn:microsoft.com/office/officeart/2008/layout/CircularPictureCallout"/>
    <dgm:cxn modelId="{7EBE26FA-4D82-B644-92B8-1364D5AB4E4E}" type="presParOf" srcId="{D8182BE4-E6AF-B84E-8FDA-6CF60FCFDD55}" destId="{7D6F1F71-5DE6-E645-A42C-ABA59D8FC256}" srcOrd="0" destOrd="0" presId="urn:microsoft.com/office/officeart/2008/layout/CircularPictureCallout"/>
    <dgm:cxn modelId="{2BC278FC-FBC5-F644-BF4E-5A5C4465B22B}" type="presParOf" srcId="{7D6F1F71-5DE6-E645-A42C-ABA59D8FC256}" destId="{946B6FC8-A52E-3844-AC8C-8FBC379101B5}" srcOrd="0" destOrd="0" presId="urn:microsoft.com/office/officeart/2008/layout/CircularPictureCallout"/>
    <dgm:cxn modelId="{BC404153-FE6B-2942-A2FD-E974E9A03881}" type="presParOf" srcId="{946B6FC8-A52E-3844-AC8C-8FBC379101B5}" destId="{AF2B5F36-2788-5740-900F-40A1001490C2}" srcOrd="0" destOrd="0" presId="urn:microsoft.com/office/officeart/2008/layout/CircularPictureCallout"/>
    <dgm:cxn modelId="{8284C371-A1BC-1246-8510-8B07508C585E}" type="presParOf" srcId="{7D6F1F71-5DE6-E645-A42C-ABA59D8FC256}" destId="{8D0A54E6-C81B-3B48-B57B-26308A7E516F}" srcOrd="1" destOrd="0" presId="urn:microsoft.com/office/officeart/2008/layout/CircularPictureCallout"/>
    <dgm:cxn modelId="{97B0784B-45B1-B74B-A7C4-88A388F80B6C}" type="presParOf" srcId="{7D6F1F71-5DE6-E645-A42C-ABA59D8FC256}" destId="{5CABD86A-3187-5B49-B0BF-D4098F73FB6E}" srcOrd="2" destOrd="0" presId="urn:microsoft.com/office/officeart/2008/layout/CircularPictureCallout"/>
    <dgm:cxn modelId="{CC4F0227-CEB7-BF43-A059-025F1E202D30}" type="presParOf" srcId="{5CABD86A-3187-5B49-B0BF-D4098F73FB6E}" destId="{8096CC8C-68A6-024F-B953-736D06FCF1D9}" srcOrd="0" destOrd="0" presId="urn:microsoft.com/office/officeart/2008/layout/CircularPictureCallout"/>
    <dgm:cxn modelId="{FA47B1F6-0D20-254D-B4DC-58FC588FCA1E}" type="presParOf" srcId="{7D6F1F71-5DE6-E645-A42C-ABA59D8FC256}" destId="{79104D3B-82D0-5446-9E14-1B02AB3DC267}" srcOrd="3" destOrd="0" presId="urn:microsoft.com/office/officeart/2008/layout/CircularPictureCallout"/>
    <dgm:cxn modelId="{5611476F-B426-9548-8F0E-2651AECD7239}" type="presParOf" srcId="{7D6F1F71-5DE6-E645-A42C-ABA59D8FC256}" destId="{28E4DBEE-84A2-8449-BDED-3246A1DB6752}" srcOrd="4" destOrd="0" presId="urn:microsoft.com/office/officeart/2008/layout/CircularPictureCallout"/>
    <dgm:cxn modelId="{F91B36D2-B479-BB40-BB79-86DCAF593F8F}" type="presParOf" srcId="{28E4DBEE-84A2-8449-BDED-3246A1DB6752}" destId="{8C8063F7-C627-D54A-A1C7-98BE0F3310C1}" srcOrd="0" destOrd="0" presId="urn:microsoft.com/office/officeart/2008/layout/CircularPictureCallout"/>
    <dgm:cxn modelId="{3D501C41-2523-FF4F-936F-D121DBA5CA00}" type="presParOf" srcId="{7D6F1F71-5DE6-E645-A42C-ABA59D8FC256}" destId="{B6977D47-6F64-D347-8783-6194042F5FDB}" srcOrd="5" destOrd="0" presId="urn:microsoft.com/office/officeart/2008/layout/CircularPictureCallout"/>
    <dgm:cxn modelId="{0671F325-04A0-2E41-A91D-1AF126C46AB1}" type="presParOf" srcId="{B6977D47-6F64-D347-8783-6194042F5FDB}" destId="{54227860-BDE9-8841-A764-2CC13A81058F}" srcOrd="0" destOrd="0" presId="urn:microsoft.com/office/officeart/2008/layout/CircularPictureCallout"/>
    <dgm:cxn modelId="{08EF1B64-B955-F042-B97B-CED6BF09CCD9}" type="presParOf" srcId="{7D6F1F71-5DE6-E645-A42C-ABA59D8FC256}" destId="{8E94BF10-03E2-B64D-9E42-9614993C4E76}" srcOrd="6" destOrd="0" presId="urn:microsoft.com/office/officeart/2008/layout/CircularPictureCallout"/>
    <dgm:cxn modelId="{B638A697-6720-FB48-9619-A7A077F51C56}" type="presParOf" srcId="{7D6F1F71-5DE6-E645-A42C-ABA59D8FC256}" destId="{F146038E-D0E3-ED41-8A46-9960E4F32864}" srcOrd="7" destOrd="0" presId="urn:microsoft.com/office/officeart/2008/layout/CircularPictureCallout"/>
    <dgm:cxn modelId="{C4B7CBBD-507A-0C45-9912-2FEBE2431FBD}" type="presParOf" srcId="{F146038E-D0E3-ED41-8A46-9960E4F32864}" destId="{F955C6BC-51EA-DE43-86B2-A51AA0AA7CA5}" srcOrd="0" destOrd="0" presId="urn:microsoft.com/office/officeart/2008/layout/CircularPictureCallout"/>
    <dgm:cxn modelId="{85FB55AA-DCCD-C54A-8248-06A11FC271AA}" type="presParOf" srcId="{7D6F1F71-5DE6-E645-A42C-ABA59D8FC256}" destId="{D8CB8914-E997-EB4F-B8B8-C379E8744CCB}" srcOrd="8" destOrd="0" presId="urn:microsoft.com/office/officeart/2008/layout/CircularPictureCallout"/>
    <dgm:cxn modelId="{FA30B133-9D9C-524C-B9AD-121DD4BDF942}" type="presParOf" srcId="{D8CB8914-E997-EB4F-B8B8-C379E8744CCB}" destId="{D974861B-79E1-C44E-82E7-895A96CBA689}" srcOrd="0" destOrd="0" presId="urn:microsoft.com/office/officeart/2008/layout/CircularPictureCallout"/>
    <dgm:cxn modelId="{A548BAFE-D548-3C4D-A483-1832C40B5C4F}" type="presParOf" srcId="{7D6F1F71-5DE6-E645-A42C-ABA59D8FC256}" destId="{863CC58A-D641-E645-9578-3A86D3485927}" srcOrd="9" destOrd="0" presId="urn:microsoft.com/office/officeart/2008/layout/CircularPictureCallout"/>
    <dgm:cxn modelId="{DFDE593E-C09C-794A-83F0-A925CC652858}" type="presParOf" srcId="{7D6F1F71-5DE6-E645-A42C-ABA59D8FC256}" destId="{771D6D44-9D89-2C47-9176-3C1DA215AA95}" srcOrd="10" destOrd="0" presId="urn:microsoft.com/office/officeart/2008/layout/CircularPictureCallout"/>
    <dgm:cxn modelId="{A4DF6CAE-53F9-F248-BEFA-65DCD8B4EBEA}" type="presParOf" srcId="{771D6D44-9D89-2C47-9176-3C1DA215AA95}" destId="{27C71988-17B5-4E43-A992-3D27575AF1DF}" srcOrd="0" destOrd="0" presId="urn:microsoft.com/office/officeart/2008/layout/CircularPictureCallout"/>
    <dgm:cxn modelId="{F1470349-106F-BF42-9760-607795234DBF}" type="presParOf" srcId="{7D6F1F71-5DE6-E645-A42C-ABA59D8FC256}" destId="{8BE20B8C-3DD5-AE4B-B9CA-E131A387514A}" srcOrd="11" destOrd="0" presId="urn:microsoft.com/office/officeart/2008/layout/CircularPictureCallout"/>
    <dgm:cxn modelId="{D09FCF2B-397C-F845-9C8A-D76DE3971B46}" type="presParOf" srcId="{8BE20B8C-3DD5-AE4B-B9CA-E131A387514A}" destId="{7E6513F7-378B-334C-8A32-F96DA2FBB54E}" srcOrd="0" destOrd="0" presId="urn:microsoft.com/office/officeart/2008/layout/CircularPictureCallout"/>
    <dgm:cxn modelId="{AC9884BD-AB16-5B49-844B-1C6CCA80FF63}" type="presParOf" srcId="{7D6F1F71-5DE6-E645-A42C-ABA59D8FC256}" destId="{342DE0A0-E62A-0547-91DA-61190C5B7E8B}" srcOrd="12" destOrd="0" presId="urn:microsoft.com/office/officeart/2008/layout/CircularPictureCallout"/>
    <dgm:cxn modelId="{D5354D4D-1E89-A54F-A748-980388E1CB63}" type="presParOf" srcId="{7D6F1F71-5DE6-E645-A42C-ABA59D8FC256}" destId="{EB349904-824E-734D-A47C-0EE54A791339}" srcOrd="13" destOrd="0" presId="urn:microsoft.com/office/officeart/2008/layout/CircularPictureCallout"/>
    <dgm:cxn modelId="{B53472D7-1E33-8F43-B999-49F8FECF75B4}" type="presParOf" srcId="{EB349904-824E-734D-A47C-0EE54A791339}" destId="{0F7BB279-77DA-CB46-884E-43520AF9E80D}" srcOrd="0" destOrd="0" presId="urn:microsoft.com/office/officeart/2008/layout/CircularPictureCallou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B6F65-8584-D146-8E00-54C4B616FE74}">
      <dsp:nvSpPr>
        <dsp:cNvPr id="0" name=""/>
        <dsp:cNvSpPr/>
      </dsp:nvSpPr>
      <dsp:spPr>
        <a:xfrm>
          <a:off x="3113922" y="3000269"/>
          <a:ext cx="3251194" cy="2259038"/>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180000" rIns="60960" bIns="36000" numCol="1" spcCol="1270" anchor="b" anchorCtr="0">
          <a:noAutofit/>
        </a:bodyPr>
        <a:lstStyle/>
        <a:p>
          <a:pPr marL="171450" lvl="1" indent="-171450" algn="r" defTabSz="711200">
            <a:lnSpc>
              <a:spcPct val="90000"/>
            </a:lnSpc>
            <a:spcBef>
              <a:spcPct val="0"/>
            </a:spcBef>
            <a:spcAft>
              <a:spcPct val="15000"/>
            </a:spcAft>
            <a:buClr>
              <a:schemeClr val="dk1"/>
            </a:buClr>
            <a:buSzPts val="1100"/>
            <a:buFont typeface="Arial"/>
            <a:buNone/>
          </a:pPr>
          <a:r>
            <a:rPr lang="en-AU" sz="1600" kern="1200" noProof="0" dirty="0">
              <a:latin typeface="+mj-lt"/>
              <a:sym typeface="Encode Sans Semi Condensed"/>
            </a:rPr>
            <a:t>Implementing the innovative practices developed in the project through innovative ICT technologies and mutual learning</a:t>
          </a:r>
          <a:r>
            <a:rPr lang="en-AU" sz="1800" kern="1200" noProof="0" dirty="0">
              <a:latin typeface="+mj-lt"/>
              <a:sym typeface="Encode Sans Semi Condensed"/>
            </a:rPr>
            <a:t>.</a:t>
          </a:r>
          <a:endParaRPr lang="en-AU" sz="1800" kern="1200" noProof="0" dirty="0">
            <a:latin typeface="+mj-lt"/>
          </a:endParaRPr>
        </a:p>
        <a:p>
          <a:pPr marL="171450" lvl="1" indent="-171450" algn="r" defTabSz="711200">
            <a:lnSpc>
              <a:spcPct val="90000"/>
            </a:lnSpc>
            <a:spcBef>
              <a:spcPct val="0"/>
            </a:spcBef>
            <a:spcAft>
              <a:spcPct val="15000"/>
            </a:spcAft>
            <a:buClr>
              <a:schemeClr val="dk1"/>
            </a:buClr>
            <a:buSzPts val="1100"/>
            <a:buFont typeface="Arial"/>
            <a:buNone/>
          </a:pPr>
          <a:r>
            <a:rPr lang="en-AU" sz="1600" b="1" kern="1200" noProof="0" dirty="0">
              <a:latin typeface="+mj-lt"/>
              <a:ea typeface="Encode Sans Semi Condensed"/>
              <a:cs typeface="Encode Sans Semi Condensed"/>
              <a:sym typeface="Encode Sans Semi Condensed"/>
            </a:rPr>
            <a:t>Specific Objective </a:t>
          </a:r>
          <a:r>
            <a:rPr lang="es-ES" sz="1600" b="1" kern="1200" dirty="0">
              <a:latin typeface="+mj-lt"/>
              <a:ea typeface="Encode Sans Semi Condensed"/>
              <a:cs typeface="Encode Sans Semi Condensed"/>
              <a:sym typeface="Encode Sans Semi Condensed"/>
            </a:rPr>
            <a:t>III</a:t>
          </a:r>
          <a:endParaRPr lang="es-ES" sz="1600" kern="1200" dirty="0">
            <a:latin typeface="+mj-lt"/>
          </a:endParaRPr>
        </a:p>
      </dsp:txBody>
      <dsp:txXfrm>
        <a:off x="4138904" y="3614653"/>
        <a:ext cx="2176587" cy="1595031"/>
      </dsp:txXfrm>
    </dsp:sp>
    <dsp:sp modelId="{38A13B82-CA86-E047-9E5E-B2D43B4DADE5}">
      <dsp:nvSpPr>
        <dsp:cNvPr id="0" name=""/>
        <dsp:cNvSpPr/>
      </dsp:nvSpPr>
      <dsp:spPr>
        <a:xfrm>
          <a:off x="-395146" y="3000269"/>
          <a:ext cx="3251194" cy="2259038"/>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1" indent="0" algn="l" defTabSz="711200">
            <a:lnSpc>
              <a:spcPct val="90000"/>
            </a:lnSpc>
            <a:spcBef>
              <a:spcPct val="0"/>
            </a:spcBef>
            <a:spcAft>
              <a:spcPct val="15000"/>
            </a:spcAft>
            <a:buClr>
              <a:schemeClr val="dk1"/>
            </a:buClr>
            <a:buSzPts val="1100"/>
            <a:buFont typeface="Arial"/>
            <a:buNone/>
            <a:tabLst/>
          </a:pPr>
          <a:r>
            <a:rPr lang="en-US" sz="1600" kern="1200" dirty="0">
              <a:latin typeface="+mj-lt"/>
              <a:ea typeface="Encode Sans Semi Condensed"/>
              <a:cs typeface="Encode Sans Semi Condensed"/>
              <a:sym typeface="Encode Sans Semi Condensed"/>
            </a:rPr>
            <a:t>Dissemination and exploitation of the project results</a:t>
          </a:r>
          <a:endParaRPr lang="es-ES" sz="1600" kern="1200" dirty="0">
            <a:latin typeface="+mj-lt"/>
          </a:endParaRPr>
        </a:p>
        <a:p>
          <a:pPr marL="171450" lvl="1" indent="0" algn="l" defTabSz="711200">
            <a:lnSpc>
              <a:spcPct val="90000"/>
            </a:lnSpc>
            <a:spcBef>
              <a:spcPct val="0"/>
            </a:spcBef>
            <a:spcAft>
              <a:spcPct val="15000"/>
            </a:spcAft>
            <a:buClr>
              <a:schemeClr val="dk1"/>
            </a:buClr>
            <a:buSzPts val="1100"/>
            <a:buFont typeface="Arial"/>
            <a:buNone/>
          </a:pPr>
          <a:r>
            <a:rPr lang="es-ES" sz="1600" b="1" kern="1200" dirty="0" err="1">
              <a:latin typeface="+mj-lt"/>
              <a:ea typeface="Encode Sans Semi Condensed"/>
              <a:cs typeface="Encode Sans Semi Condensed"/>
              <a:sym typeface="Encode Sans Semi Condensed"/>
            </a:rPr>
            <a:t>Specific</a:t>
          </a:r>
          <a:r>
            <a:rPr lang="es-ES" sz="1600" b="1" kern="1200" dirty="0">
              <a:latin typeface="+mj-lt"/>
              <a:ea typeface="Encode Sans Semi Condensed"/>
              <a:cs typeface="Encode Sans Semi Condensed"/>
              <a:sym typeface="Encode Sans Semi Condensed"/>
            </a:rPr>
            <a:t> </a:t>
          </a:r>
          <a:r>
            <a:rPr lang="es-ES" sz="1600" b="1" kern="1200" dirty="0" err="1">
              <a:latin typeface="+mj-lt"/>
              <a:ea typeface="Encode Sans Semi Condensed"/>
              <a:cs typeface="Encode Sans Semi Condensed"/>
              <a:sym typeface="Encode Sans Semi Condensed"/>
            </a:rPr>
            <a:t>Objective</a:t>
          </a:r>
          <a:r>
            <a:rPr lang="es-ES" sz="1600" b="1" kern="1200" dirty="0">
              <a:latin typeface="+mj-lt"/>
              <a:ea typeface="Encode Sans Semi Condensed"/>
              <a:cs typeface="Encode Sans Semi Condensed"/>
              <a:sym typeface="Encode Sans Semi Condensed"/>
            </a:rPr>
            <a:t> IV</a:t>
          </a:r>
          <a:endParaRPr lang="es-ES" sz="1600" kern="1200" dirty="0">
            <a:latin typeface="+mj-lt"/>
          </a:endParaRPr>
        </a:p>
      </dsp:txBody>
      <dsp:txXfrm>
        <a:off x="-345522" y="3614653"/>
        <a:ext cx="2176587" cy="1595031"/>
      </dsp:txXfrm>
    </dsp:sp>
    <dsp:sp modelId="{A6FAE025-A260-894E-B218-A38510CA4BEF}">
      <dsp:nvSpPr>
        <dsp:cNvPr id="0" name=""/>
        <dsp:cNvSpPr/>
      </dsp:nvSpPr>
      <dsp:spPr>
        <a:xfrm>
          <a:off x="3113922" y="222683"/>
          <a:ext cx="3251194" cy="2259038"/>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r" defTabSz="711200">
            <a:lnSpc>
              <a:spcPct val="90000"/>
            </a:lnSpc>
            <a:spcBef>
              <a:spcPct val="0"/>
            </a:spcBef>
            <a:spcAft>
              <a:spcPct val="15000"/>
            </a:spcAft>
            <a:buClr>
              <a:schemeClr val="dk1"/>
            </a:buClr>
            <a:buSzPts val="1100"/>
            <a:buFont typeface="Arial"/>
            <a:buNone/>
          </a:pPr>
          <a:r>
            <a:rPr lang="en-AU" sz="1600" b="1" kern="1200" noProof="0" dirty="0">
              <a:latin typeface="+mj-lt"/>
              <a:ea typeface="Encode Sans Semi Condensed"/>
              <a:cs typeface="Encode Sans Semi Condensed"/>
              <a:sym typeface="Encode Sans Semi Condensed"/>
            </a:rPr>
            <a:t>Specific Objective II </a:t>
          </a:r>
          <a:r>
            <a:rPr lang="en-AU" sz="1600" kern="1200" noProof="0" dirty="0">
              <a:latin typeface="+mj-lt"/>
              <a:ea typeface="Encode Sans Semi Condensed"/>
              <a:cs typeface="Encode Sans Semi Condensed"/>
              <a:sym typeface="Encode Sans Semi Condensed"/>
            </a:rPr>
            <a:t>Development of best practices, </a:t>
          </a:r>
          <a:r>
            <a:rPr lang="en-AU" sz="1600" kern="1200" noProof="0">
              <a:latin typeface="+mj-lt"/>
              <a:ea typeface="Encode Sans Semi Condensed"/>
              <a:cs typeface="Encode Sans Semi Condensed"/>
              <a:sym typeface="Encode Sans Semi Condensed"/>
            </a:rPr>
            <a:t>common standards </a:t>
          </a:r>
          <a:r>
            <a:rPr lang="en-AU" sz="1600" kern="1200" noProof="0" dirty="0">
              <a:latin typeface="+mj-lt"/>
              <a:ea typeface="Encode Sans Semi Condensed"/>
              <a:cs typeface="Encode Sans Semi Condensed"/>
              <a:sym typeface="Encode Sans Semi Condensed"/>
            </a:rPr>
            <a:t>and guidelines for designing e-learning courses</a:t>
          </a:r>
          <a:endParaRPr lang="en-AU" sz="1600" kern="1200" noProof="0" dirty="0">
            <a:latin typeface="+mj-lt"/>
          </a:endParaRPr>
        </a:p>
      </dsp:txBody>
      <dsp:txXfrm>
        <a:off x="4138904" y="272307"/>
        <a:ext cx="2176587" cy="1595031"/>
      </dsp:txXfrm>
    </dsp:sp>
    <dsp:sp modelId="{C15DA8AF-3C7F-BC4E-A03D-7C08B77338B3}">
      <dsp:nvSpPr>
        <dsp:cNvPr id="0" name=""/>
        <dsp:cNvSpPr/>
      </dsp:nvSpPr>
      <dsp:spPr>
        <a:xfrm>
          <a:off x="-394002" y="244108"/>
          <a:ext cx="3248905" cy="2259038"/>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None/>
          </a:pPr>
          <a:r>
            <a:rPr lang="en-AU" sz="1600" b="1" kern="1200" noProof="0" dirty="0">
              <a:latin typeface="+mj-lt"/>
              <a:ea typeface="Encode Sans Semi Condensed"/>
              <a:cs typeface="Encode Sans Semi Condensed"/>
              <a:sym typeface="Encode Sans Semi Condensed"/>
            </a:rPr>
            <a:t>Specific Objective I </a:t>
          </a:r>
          <a:r>
            <a:rPr lang="en-AU" sz="1600" kern="1200" noProof="0" dirty="0">
              <a:latin typeface="+mj-lt"/>
              <a:ea typeface="Encode Sans Semi Condensed"/>
              <a:cs typeface="Encode Sans Semi Condensed"/>
              <a:sym typeface="Encode Sans Semi Condensed"/>
            </a:rPr>
            <a:t>Development and implementation of 4 stackable e-learning </a:t>
          </a:r>
          <a:r>
            <a:rPr lang="en-AU" sz="1600" kern="1200" noProof="0" dirty="0">
              <a:solidFill>
                <a:schemeClr val="tx1"/>
              </a:solidFill>
              <a:latin typeface="+mj-lt"/>
              <a:ea typeface="+mn-ea"/>
              <a:cs typeface="+mn-cs"/>
              <a:sym typeface="Encode Sans Semi Condensed"/>
            </a:rPr>
            <a:t>modules and practical works</a:t>
          </a:r>
          <a:endParaRPr lang="en-AU" sz="1600" kern="1200" noProof="0" dirty="0">
            <a:solidFill>
              <a:schemeClr val="tx1"/>
            </a:solidFill>
            <a:latin typeface="+mj-lt"/>
            <a:ea typeface="+mn-ea"/>
            <a:cs typeface="+mn-cs"/>
          </a:endParaRPr>
        </a:p>
      </dsp:txBody>
      <dsp:txXfrm>
        <a:off x="-344378" y="293732"/>
        <a:ext cx="2174985" cy="1595031"/>
      </dsp:txXfrm>
    </dsp:sp>
    <dsp:sp modelId="{6A15869C-CD60-B543-8195-A3AE5AE2C3C5}">
      <dsp:nvSpPr>
        <dsp:cNvPr id="0" name=""/>
        <dsp:cNvSpPr/>
      </dsp:nvSpPr>
      <dsp:spPr>
        <a:xfrm>
          <a:off x="1315073" y="1138118"/>
          <a:ext cx="1589252" cy="1558989"/>
        </a:xfrm>
        <a:prstGeom prst="pieWedg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mj-lt"/>
            </a:rPr>
            <a:t>SOP 1</a:t>
          </a:r>
        </a:p>
      </dsp:txBody>
      <dsp:txXfrm>
        <a:off x="1780554" y="1594735"/>
        <a:ext cx="1123771" cy="1102372"/>
      </dsp:txXfrm>
    </dsp:sp>
    <dsp:sp modelId="{9A57061B-0F5C-134F-9FB0-37D0AEB98B8A}">
      <dsp:nvSpPr>
        <dsp:cNvPr id="0" name=""/>
        <dsp:cNvSpPr/>
      </dsp:nvSpPr>
      <dsp:spPr>
        <a:xfrm rot="5400000">
          <a:off x="3080822" y="1122986"/>
          <a:ext cx="1558989" cy="1589252"/>
        </a:xfrm>
        <a:prstGeom prst="pieWedg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1022350">
            <a:lnSpc>
              <a:spcPct val="90000"/>
            </a:lnSpc>
            <a:spcBef>
              <a:spcPct val="0"/>
            </a:spcBef>
            <a:spcAft>
              <a:spcPct val="35000"/>
            </a:spcAft>
            <a:buNone/>
          </a:pPr>
          <a:r>
            <a:rPr lang="es-ES" sz="2000" kern="1200" dirty="0">
              <a:latin typeface="+mj-lt"/>
              <a:ea typeface="+mn-ea"/>
              <a:cs typeface="+mn-cs"/>
            </a:rPr>
            <a:t>SOP 2</a:t>
          </a:r>
        </a:p>
      </dsp:txBody>
      <dsp:txXfrm rot="-5400000">
        <a:off x="3065691" y="1594734"/>
        <a:ext cx="1123771" cy="1102372"/>
      </dsp:txXfrm>
    </dsp:sp>
    <dsp:sp modelId="{8B0A67B0-027F-0C49-A744-371D3BFBFDEE}">
      <dsp:nvSpPr>
        <dsp:cNvPr id="0" name=""/>
        <dsp:cNvSpPr/>
      </dsp:nvSpPr>
      <dsp:spPr>
        <a:xfrm rot="10800000">
          <a:off x="3065690" y="2814318"/>
          <a:ext cx="1589252" cy="1558989"/>
        </a:xfrm>
        <a:prstGeom prst="pieWedg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1022350">
            <a:lnSpc>
              <a:spcPct val="90000"/>
            </a:lnSpc>
            <a:spcBef>
              <a:spcPct val="0"/>
            </a:spcBef>
            <a:spcAft>
              <a:spcPct val="35000"/>
            </a:spcAft>
            <a:buNone/>
          </a:pPr>
          <a:r>
            <a:rPr lang="es-ES" sz="2000" kern="1200" dirty="0">
              <a:latin typeface="+mj-lt"/>
              <a:ea typeface="+mn-ea"/>
              <a:cs typeface="+mn-cs"/>
            </a:rPr>
            <a:t>SOP3</a:t>
          </a:r>
        </a:p>
      </dsp:txBody>
      <dsp:txXfrm rot="10800000">
        <a:off x="3065690" y="2814318"/>
        <a:ext cx="1123771" cy="1102372"/>
      </dsp:txXfrm>
    </dsp:sp>
    <dsp:sp modelId="{6C2BDA93-5AF6-BA46-9B12-9D75EDF720CF}">
      <dsp:nvSpPr>
        <dsp:cNvPr id="0" name=""/>
        <dsp:cNvSpPr/>
      </dsp:nvSpPr>
      <dsp:spPr>
        <a:xfrm rot="16200000">
          <a:off x="1330204" y="2799187"/>
          <a:ext cx="1558989" cy="1589252"/>
        </a:xfrm>
        <a:prstGeom prst="pieWedg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mj-lt"/>
              <a:ea typeface="+mn-ea"/>
              <a:cs typeface="+mn-cs"/>
            </a:rPr>
            <a:t>SOP4</a:t>
          </a:r>
        </a:p>
      </dsp:txBody>
      <dsp:txXfrm rot="5400000">
        <a:off x="1780554" y="2814318"/>
        <a:ext cx="1123771" cy="1102372"/>
      </dsp:txXfrm>
    </dsp:sp>
    <dsp:sp modelId="{4F142776-051F-B74E-A9CF-36BAEAE8C1FA}">
      <dsp:nvSpPr>
        <dsp:cNvPr id="0" name=""/>
        <dsp:cNvSpPr/>
      </dsp:nvSpPr>
      <dsp:spPr>
        <a:xfrm>
          <a:off x="2597813" y="2433967"/>
          <a:ext cx="744746" cy="647605"/>
        </a:xfrm>
        <a:prstGeom prst="circular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7E80432D-7452-3B46-BCCF-7E7D4E95259C}">
      <dsp:nvSpPr>
        <dsp:cNvPr id="0" name=""/>
        <dsp:cNvSpPr/>
      </dsp:nvSpPr>
      <dsp:spPr>
        <a:xfrm rot="10800000">
          <a:off x="2597813" y="2683046"/>
          <a:ext cx="744746" cy="647605"/>
        </a:xfrm>
        <a:prstGeom prst="circular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DE0A0-E62A-0547-91DA-61190C5B7E8B}">
      <dsp:nvSpPr>
        <dsp:cNvPr id="0" name=""/>
        <dsp:cNvSpPr/>
      </dsp:nvSpPr>
      <dsp:spPr>
        <a:xfrm>
          <a:off x="1753260" y="3647807"/>
          <a:ext cx="4037180" cy="0"/>
        </a:xfrm>
        <a:prstGeom prst="line">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3CC58A-D641-E645-9578-3A86D3485927}">
      <dsp:nvSpPr>
        <dsp:cNvPr id="0" name=""/>
        <dsp:cNvSpPr/>
      </dsp:nvSpPr>
      <dsp:spPr>
        <a:xfrm>
          <a:off x="2465871" y="2651833"/>
          <a:ext cx="3360901" cy="0"/>
        </a:xfrm>
        <a:prstGeom prst="line">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94BF10-03E2-B64D-9E42-9614993C4E76}">
      <dsp:nvSpPr>
        <dsp:cNvPr id="0" name=""/>
        <dsp:cNvSpPr/>
      </dsp:nvSpPr>
      <dsp:spPr>
        <a:xfrm>
          <a:off x="1753260" y="1446826"/>
          <a:ext cx="3360901" cy="0"/>
        </a:xfrm>
        <a:prstGeom prst="line">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104D3B-82D0-5446-9E14-1B02AB3DC267}">
      <dsp:nvSpPr>
        <dsp:cNvPr id="0" name=""/>
        <dsp:cNvSpPr/>
      </dsp:nvSpPr>
      <dsp:spPr>
        <a:xfrm>
          <a:off x="1753260" y="450852"/>
          <a:ext cx="4037180" cy="0"/>
        </a:xfrm>
        <a:prstGeom prst="line">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2B5F36-2788-5740-900F-40A1001490C2}">
      <dsp:nvSpPr>
        <dsp:cNvPr id="0" name=""/>
        <dsp:cNvSpPr/>
      </dsp:nvSpPr>
      <dsp:spPr>
        <a:xfrm>
          <a:off x="386807" y="755587"/>
          <a:ext cx="2732904" cy="258748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0A54E6-C81B-3B48-B57B-26308A7E516F}">
      <dsp:nvSpPr>
        <dsp:cNvPr id="0" name=""/>
        <dsp:cNvSpPr/>
      </dsp:nvSpPr>
      <dsp:spPr>
        <a:xfrm>
          <a:off x="441688" y="2176388"/>
          <a:ext cx="2623142" cy="13525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933700">
            <a:lnSpc>
              <a:spcPct val="90000"/>
            </a:lnSpc>
            <a:spcBef>
              <a:spcPct val="0"/>
            </a:spcBef>
            <a:spcAft>
              <a:spcPct val="35000"/>
            </a:spcAft>
            <a:buNone/>
          </a:pPr>
          <a:endParaRPr lang="es-ES" sz="6600" kern="1200" dirty="0">
            <a:latin typeface="+mj-lt"/>
          </a:endParaRPr>
        </a:p>
      </dsp:txBody>
      <dsp:txXfrm>
        <a:off x="441688" y="2176388"/>
        <a:ext cx="2623142" cy="1352557"/>
      </dsp:txXfrm>
    </dsp:sp>
    <dsp:sp modelId="{8096CC8C-68A6-024F-B953-736D06FCF1D9}">
      <dsp:nvSpPr>
        <dsp:cNvPr id="0" name=""/>
        <dsp:cNvSpPr/>
      </dsp:nvSpPr>
      <dsp:spPr>
        <a:xfrm>
          <a:off x="5339587" y="0"/>
          <a:ext cx="901705" cy="90170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63F7-C627-D54A-A1C7-98BE0F3310C1}">
      <dsp:nvSpPr>
        <dsp:cNvPr id="0" name=""/>
        <dsp:cNvSpPr/>
      </dsp:nvSpPr>
      <dsp:spPr>
        <a:xfrm>
          <a:off x="6558979" y="0"/>
          <a:ext cx="4527579" cy="901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ctr" anchorCtr="0">
          <a:noAutofit/>
        </a:bodyPr>
        <a:lstStyle/>
        <a:p>
          <a:pPr marL="0" lvl="0" indent="0" algn="l" defTabSz="1066800">
            <a:lnSpc>
              <a:spcPct val="90000"/>
            </a:lnSpc>
            <a:spcBef>
              <a:spcPct val="0"/>
            </a:spcBef>
            <a:spcAft>
              <a:spcPct val="35000"/>
            </a:spcAft>
            <a:buNone/>
          </a:pPr>
          <a:r>
            <a:rPr lang="es-ES" sz="2400" kern="1200" dirty="0" err="1">
              <a:latin typeface="+mj-lt"/>
            </a:rPr>
            <a:t>Implementation</a:t>
          </a:r>
          <a:r>
            <a:rPr lang="es-ES" sz="2400" kern="1200" dirty="0">
              <a:latin typeface="+mj-lt"/>
            </a:rPr>
            <a:t> Plan </a:t>
          </a:r>
        </a:p>
      </dsp:txBody>
      <dsp:txXfrm>
        <a:off x="6558979" y="0"/>
        <a:ext cx="4527579" cy="901705"/>
      </dsp:txXfrm>
    </dsp:sp>
    <dsp:sp modelId="{54227860-BDE9-8841-A764-2CC13A81058F}">
      <dsp:nvSpPr>
        <dsp:cNvPr id="0" name=""/>
        <dsp:cNvSpPr/>
      </dsp:nvSpPr>
      <dsp:spPr>
        <a:xfrm>
          <a:off x="4663308" y="995974"/>
          <a:ext cx="901705" cy="90170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55C6BC-51EA-DE43-86B2-A51AA0AA7CA5}">
      <dsp:nvSpPr>
        <dsp:cNvPr id="0" name=""/>
        <dsp:cNvSpPr/>
      </dsp:nvSpPr>
      <dsp:spPr>
        <a:xfrm>
          <a:off x="5800271" y="980870"/>
          <a:ext cx="3649009" cy="901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ctr" anchorCtr="0">
          <a:noAutofit/>
        </a:bodyPr>
        <a:lstStyle/>
        <a:p>
          <a:pPr marL="0" lvl="0" indent="0" algn="l" defTabSz="1066800">
            <a:lnSpc>
              <a:spcPct val="90000"/>
            </a:lnSpc>
            <a:spcBef>
              <a:spcPct val="0"/>
            </a:spcBef>
            <a:spcAft>
              <a:spcPct val="35000"/>
            </a:spcAft>
            <a:buNone/>
          </a:pPr>
          <a:r>
            <a:rPr lang="es-ES" sz="2400" kern="1200" dirty="0" err="1">
              <a:latin typeface="+mj-lt"/>
            </a:rPr>
            <a:t>Dissemination</a:t>
          </a:r>
          <a:r>
            <a:rPr lang="es-ES" sz="2400" kern="1200" dirty="0">
              <a:latin typeface="+mj-lt"/>
            </a:rPr>
            <a:t> Plan</a:t>
          </a:r>
        </a:p>
      </dsp:txBody>
      <dsp:txXfrm>
        <a:off x="5800271" y="980870"/>
        <a:ext cx="3649009" cy="901705"/>
      </dsp:txXfrm>
    </dsp:sp>
    <dsp:sp modelId="{D974861B-79E1-C44E-82E7-895A96CBA689}">
      <dsp:nvSpPr>
        <dsp:cNvPr id="0" name=""/>
        <dsp:cNvSpPr/>
      </dsp:nvSpPr>
      <dsp:spPr>
        <a:xfrm>
          <a:off x="5861918" y="2186841"/>
          <a:ext cx="901705" cy="90170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C71988-17B5-4E43-A992-3D27575AF1DF}">
      <dsp:nvSpPr>
        <dsp:cNvPr id="0" name=""/>
        <dsp:cNvSpPr/>
      </dsp:nvSpPr>
      <dsp:spPr>
        <a:xfrm>
          <a:off x="6987936" y="2186841"/>
          <a:ext cx="2763117" cy="901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ctr" anchorCtr="0">
          <a:noAutofit/>
        </a:bodyPr>
        <a:lstStyle/>
        <a:p>
          <a:pPr marL="0" lvl="0" indent="0" algn="l" defTabSz="889000">
            <a:lnSpc>
              <a:spcPct val="90000"/>
            </a:lnSpc>
            <a:spcBef>
              <a:spcPct val="0"/>
            </a:spcBef>
            <a:spcAft>
              <a:spcPct val="35000"/>
            </a:spcAft>
            <a:buNone/>
          </a:pPr>
          <a:r>
            <a:rPr lang="en-US" sz="2400" kern="1200" dirty="0">
              <a:latin typeface="+mj-lt"/>
              <a:ea typeface="+mn-ea"/>
              <a:cs typeface="+mn-cs"/>
            </a:rPr>
            <a:t>Learning, Meetings and Events Plan</a:t>
          </a:r>
          <a:endParaRPr lang="es-ES" sz="2400" kern="1200" dirty="0">
            <a:latin typeface="+mj-lt"/>
            <a:ea typeface="+mn-ea"/>
            <a:cs typeface="+mn-cs"/>
          </a:endParaRPr>
        </a:p>
      </dsp:txBody>
      <dsp:txXfrm>
        <a:off x="6987936" y="2186841"/>
        <a:ext cx="2763117" cy="901705"/>
      </dsp:txXfrm>
    </dsp:sp>
    <dsp:sp modelId="{7E6513F7-378B-334C-8A32-F96DA2FBB54E}">
      <dsp:nvSpPr>
        <dsp:cNvPr id="0" name=""/>
        <dsp:cNvSpPr/>
      </dsp:nvSpPr>
      <dsp:spPr>
        <a:xfrm>
          <a:off x="5339587" y="3196954"/>
          <a:ext cx="901705" cy="901705"/>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5000" r="-15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7BB279-77DA-CB46-884E-43520AF9E80D}">
      <dsp:nvSpPr>
        <dsp:cNvPr id="0" name=""/>
        <dsp:cNvSpPr/>
      </dsp:nvSpPr>
      <dsp:spPr>
        <a:xfrm>
          <a:off x="6412678" y="3196954"/>
          <a:ext cx="2505187" cy="901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ctr" anchorCtr="0">
          <a:noAutofit/>
        </a:bodyPr>
        <a:lstStyle/>
        <a:p>
          <a:pPr marL="0" lvl="0" indent="0" algn="l" defTabSz="1066800">
            <a:lnSpc>
              <a:spcPct val="90000"/>
            </a:lnSpc>
            <a:spcBef>
              <a:spcPct val="0"/>
            </a:spcBef>
            <a:spcAft>
              <a:spcPct val="35000"/>
            </a:spcAft>
            <a:buNone/>
          </a:pPr>
          <a:r>
            <a:rPr lang="es-ES" sz="2400" kern="1200" dirty="0" err="1">
              <a:latin typeface="+mj-lt"/>
            </a:rPr>
            <a:t>Evaluation</a:t>
          </a:r>
          <a:r>
            <a:rPr lang="es-ES" sz="2400" kern="1200" dirty="0">
              <a:latin typeface="+mj-lt"/>
            </a:rPr>
            <a:t> Plan</a:t>
          </a:r>
        </a:p>
      </dsp:txBody>
      <dsp:txXfrm>
        <a:off x="6412678" y="3196954"/>
        <a:ext cx="2505187" cy="901705"/>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5E7AA473-D82F-4EFF-9DF7-AE6D83C51288}" type="datetime1">
              <a:rPr lang="en-US" smtClean="0"/>
              <a:t>11/23/21</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‹Nº›</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7592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1E12F1F0-FE2D-4C1C-B320-8CB9BE735F0F}" type="datetime1">
              <a:rPr lang="en-US" smtClean="0"/>
              <a:t>11/23/21</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‹Nº›</a:t>
            </a:fld>
            <a:endParaRPr lang="en-US"/>
          </a:p>
        </p:txBody>
      </p:sp>
    </p:spTree>
    <p:extLst>
      <p:ext uri="{BB962C8B-B14F-4D97-AF65-F5344CB8AC3E}">
        <p14:creationId xmlns:p14="http://schemas.microsoft.com/office/powerpoint/2010/main" val="3454805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7BD47B-C187-494C-812F-46BE0040B915}"/>
              </a:ext>
              <a:ext uri="{C183D7F6-B498-43B3-948B-1728B52AA6E4}">
                <adec:decorative xmlns:adec="http://schemas.microsoft.com/office/drawing/2017/decorative" val="1"/>
              </a:ext>
            </a:extLst>
          </p:cNvPr>
          <p:cNvSpPr/>
          <p:nvPr/>
        </p:nvSpPr>
        <p:spPr>
          <a:xfrm>
            <a:off x="0" y="0"/>
            <a:ext cx="12188952" cy="6857995"/>
          </a:xfrm>
          <a:prstGeom prst="rect">
            <a:avLst/>
          </a:prstGeom>
          <a:solidFill>
            <a:schemeClr val="bg2">
              <a:lumMod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2CF1B96C-10FD-4EBC-9029-9652B7535D02}" type="datetime1">
              <a:rPr lang="en-US" smtClean="0"/>
              <a:t>11/23/21</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‹Nº›</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5441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14878474-CC00-4A95-9D50-A41C12D1EEC4}" type="datetime1">
              <a:rPr lang="en-US" smtClean="0"/>
              <a:t>11/23/21</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‹Nº›</a:t>
            </a:fld>
            <a:endParaRPr lang="en-US"/>
          </a:p>
        </p:txBody>
      </p:sp>
    </p:spTree>
    <p:extLst>
      <p:ext uri="{BB962C8B-B14F-4D97-AF65-F5344CB8AC3E}">
        <p14:creationId xmlns:p14="http://schemas.microsoft.com/office/powerpoint/2010/main" val="851480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7F38C8B4-7FBB-408F-BDB9-F0496874AFB2}" type="datetime1">
              <a:rPr lang="en-US" smtClean="0"/>
              <a:t>11/23/21</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‹Nº›</a:t>
            </a:fld>
            <a:endParaRPr lang="en-US"/>
          </a:p>
        </p:txBody>
      </p:sp>
    </p:spTree>
    <p:extLst>
      <p:ext uri="{BB962C8B-B14F-4D97-AF65-F5344CB8AC3E}">
        <p14:creationId xmlns:p14="http://schemas.microsoft.com/office/powerpoint/2010/main" val="98194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2BB8EE20-A5E2-47D3-8F6D-A2BA7AB2E093}" type="datetime1">
              <a:rPr lang="en-US" smtClean="0"/>
              <a:t>11/23/21</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‹Nº›</a:t>
            </a:fld>
            <a:endParaRPr lang="en-US"/>
          </a:p>
        </p:txBody>
      </p:sp>
    </p:spTree>
    <p:extLst>
      <p:ext uri="{BB962C8B-B14F-4D97-AF65-F5344CB8AC3E}">
        <p14:creationId xmlns:p14="http://schemas.microsoft.com/office/powerpoint/2010/main" val="2448355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4AA536-072F-4374-926E-17E038EC7E98}"/>
              </a:ext>
              <a:ext uri="{C183D7F6-B498-43B3-948B-1728B52AA6E4}">
                <adec:decorative xmlns:adec="http://schemas.microsoft.com/office/drawing/2017/decorative" val="1"/>
              </a:ext>
            </a:extLst>
          </p:cNvPr>
          <p:cNvSpPr/>
          <p:nvPr/>
        </p:nvSpPr>
        <p:spPr>
          <a:xfrm>
            <a:off x="0" y="0"/>
            <a:ext cx="12188952" cy="6857995"/>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3382CF99-132F-413F-B7EF-71A5C33F2ED6}" type="datetime1">
              <a:rPr lang="en-US" smtClean="0"/>
              <a:t>11/23/21</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‹Nº›</a:t>
            </a:fld>
            <a:endParaRPr lang="en-US"/>
          </a:p>
        </p:txBody>
      </p:sp>
    </p:spTree>
    <p:extLst>
      <p:ext uri="{BB962C8B-B14F-4D97-AF65-F5344CB8AC3E}">
        <p14:creationId xmlns:p14="http://schemas.microsoft.com/office/powerpoint/2010/main" val="1538142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1F17AE06-98E0-4D9F-A059-92C3548821BB}" type="datetime1">
              <a:rPr lang="en-US" smtClean="0"/>
              <a:t>11/23/21</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‹Nº›</a:t>
            </a:fld>
            <a:endParaRPr lang="en-US"/>
          </a:p>
        </p:txBody>
      </p:sp>
    </p:spTree>
    <p:extLst>
      <p:ext uri="{BB962C8B-B14F-4D97-AF65-F5344CB8AC3E}">
        <p14:creationId xmlns:p14="http://schemas.microsoft.com/office/powerpoint/2010/main" val="2180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FFBA00CA-3DDC-4705-B840-978EF5EA0707}" type="datetime1">
              <a:rPr lang="en-US" smtClean="0"/>
              <a:t>11/23/21</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‹Nº›</a:t>
            </a:fld>
            <a:endParaRPr lang="en-US"/>
          </a:p>
        </p:txBody>
      </p:sp>
    </p:spTree>
    <p:extLst>
      <p:ext uri="{BB962C8B-B14F-4D97-AF65-F5344CB8AC3E}">
        <p14:creationId xmlns:p14="http://schemas.microsoft.com/office/powerpoint/2010/main" val="655535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FC366D49-0BBA-4C5A-AD96-6448CA63451A}" type="datetime1">
              <a:rPr lang="en-US" smtClean="0"/>
              <a:t>11/23/21</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‹Nº›</a:t>
            </a:fld>
            <a:endParaRPr lang="en-US"/>
          </a:p>
        </p:txBody>
      </p:sp>
    </p:spTree>
    <p:extLst>
      <p:ext uri="{BB962C8B-B14F-4D97-AF65-F5344CB8AC3E}">
        <p14:creationId xmlns:p14="http://schemas.microsoft.com/office/powerpoint/2010/main" val="1550567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4F4EB293-A316-472D-A8B4-6947CF1A12B7}" type="datetime1">
              <a:rPr lang="en-US" smtClean="0"/>
              <a:t>11/23/21</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‹Nº›</a:t>
            </a:fld>
            <a:endParaRPr lang="en-US"/>
          </a:p>
        </p:txBody>
      </p:sp>
      <p:cxnSp>
        <p:nvCxnSpPr>
          <p:cNvPr id="9" name="Straight Connector 8">
            <a:extLst>
              <a:ext uri="{FF2B5EF4-FFF2-40B4-BE49-F238E27FC236}">
                <a16:creationId xmlns:a16="http://schemas.microsoft.com/office/drawing/2014/main" id="{E51E4AC6-B446-4768-97EF-CA4B8261433B}"/>
              </a:ext>
            </a:extLst>
          </p:cNvPr>
          <p:cNvCxnSpPr>
            <a:cxnSpLocks/>
          </p:cNvCxnSpPr>
          <p:nvPr/>
        </p:nvCxnSpPr>
        <p:spPr>
          <a:xfrm>
            <a:off x="11689174" y="2172428"/>
            <a:ext cx="0" cy="335474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391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734BCCD4-CEB1-405B-A443-DD9CBCBEA552}" type="datetime1">
              <a:rPr lang="en-US" smtClean="0"/>
              <a:t>11/23/21</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‹Nº›</a:t>
            </a:fld>
            <a:endParaRPr lang="en-US" dirty="0"/>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83647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nstalación final del rompecabezas en la parte completa del rompecabezas">
            <a:extLst>
              <a:ext uri="{FF2B5EF4-FFF2-40B4-BE49-F238E27FC236}">
                <a16:creationId xmlns:a16="http://schemas.microsoft.com/office/drawing/2014/main" id="{0CAC0A25-851E-4B8D-9238-688910E9D3AC}"/>
              </a:ext>
            </a:extLst>
          </p:cNvPr>
          <p:cNvPicPr>
            <a:picLocks noChangeAspect="1"/>
          </p:cNvPicPr>
          <p:nvPr/>
        </p:nvPicPr>
        <p:blipFill rotWithShape="1">
          <a:blip r:embed="rId2"/>
          <a:srcRect t="15709" r="-1" b="-1"/>
          <a:stretch/>
        </p:blipFill>
        <p:spPr>
          <a:xfrm>
            <a:off x="0" y="10"/>
            <a:ext cx="12188932" cy="6857990"/>
          </a:xfrm>
          <a:prstGeom prst="rect">
            <a:avLst/>
          </a:prstGeom>
        </p:spPr>
      </p:pic>
      <p:sp>
        <p:nvSpPr>
          <p:cNvPr id="22" name="Rectangle 21">
            <a:extLst>
              <a:ext uri="{FF2B5EF4-FFF2-40B4-BE49-F238E27FC236}">
                <a16:creationId xmlns:a16="http://schemas.microsoft.com/office/drawing/2014/main" id="{637992A9-1E8C-4E57-B4F4-EE2D38E50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9E0F0FD-1FB8-8E40-81B6-0552DD9ADDCE}"/>
              </a:ext>
            </a:extLst>
          </p:cNvPr>
          <p:cNvSpPr>
            <a:spLocks noGrp="1"/>
          </p:cNvSpPr>
          <p:nvPr>
            <p:ph type="ctrTitle"/>
          </p:nvPr>
        </p:nvSpPr>
        <p:spPr>
          <a:xfrm>
            <a:off x="517870" y="1287275"/>
            <a:ext cx="5040785" cy="2334248"/>
          </a:xfrm>
        </p:spPr>
        <p:txBody>
          <a:bodyPr anchor="t">
            <a:normAutofit/>
          </a:bodyPr>
          <a:lstStyle/>
          <a:p>
            <a:r>
              <a:rPr lang="es-ES" dirty="0" err="1">
                <a:solidFill>
                  <a:srgbClr val="FFFFFF"/>
                </a:solidFill>
              </a:rPr>
              <a:t>SafeEngine</a:t>
            </a:r>
            <a:endParaRPr lang="es-ES" dirty="0">
              <a:solidFill>
                <a:srgbClr val="FFFFFF"/>
              </a:solidFill>
            </a:endParaRPr>
          </a:p>
        </p:txBody>
      </p:sp>
      <p:sp>
        <p:nvSpPr>
          <p:cNvPr id="3" name="Subtítulo 2">
            <a:extLst>
              <a:ext uri="{FF2B5EF4-FFF2-40B4-BE49-F238E27FC236}">
                <a16:creationId xmlns:a16="http://schemas.microsoft.com/office/drawing/2014/main" id="{4E26396E-1DA2-6B46-B3F6-27BF386F5EC5}"/>
              </a:ext>
            </a:extLst>
          </p:cNvPr>
          <p:cNvSpPr>
            <a:spLocks noGrp="1"/>
          </p:cNvSpPr>
          <p:nvPr>
            <p:ph type="subTitle" idx="1"/>
          </p:nvPr>
        </p:nvSpPr>
        <p:spPr>
          <a:xfrm>
            <a:off x="508068" y="2566984"/>
            <a:ext cx="5040785" cy="1724029"/>
          </a:xfrm>
        </p:spPr>
        <p:txBody>
          <a:bodyPr anchor="t">
            <a:normAutofit/>
          </a:bodyPr>
          <a:lstStyle/>
          <a:p>
            <a:r>
              <a:rPr lang="es-ES" dirty="0" err="1">
                <a:solidFill>
                  <a:srgbClr val="FFFFFF"/>
                </a:solidFill>
              </a:rPr>
              <a:t>Blended</a:t>
            </a:r>
            <a:r>
              <a:rPr lang="es-ES" dirty="0">
                <a:solidFill>
                  <a:srgbClr val="FFFFFF"/>
                </a:solidFill>
              </a:rPr>
              <a:t> </a:t>
            </a:r>
            <a:r>
              <a:rPr lang="es-ES" dirty="0" err="1">
                <a:solidFill>
                  <a:srgbClr val="FFFFFF"/>
                </a:solidFill>
              </a:rPr>
              <a:t>Learning</a:t>
            </a:r>
            <a:r>
              <a:rPr lang="es-ES" dirty="0">
                <a:solidFill>
                  <a:srgbClr val="FFFFFF"/>
                </a:solidFill>
              </a:rPr>
              <a:t> </a:t>
            </a:r>
            <a:r>
              <a:rPr lang="es-ES" dirty="0" err="1">
                <a:solidFill>
                  <a:srgbClr val="FFFFFF"/>
                </a:solidFill>
              </a:rPr>
              <a:t>through</a:t>
            </a:r>
            <a:r>
              <a:rPr lang="es-ES" dirty="0">
                <a:solidFill>
                  <a:srgbClr val="FFFFFF"/>
                </a:solidFill>
              </a:rPr>
              <a:t> </a:t>
            </a:r>
            <a:r>
              <a:rPr lang="es-ES" dirty="0" err="1">
                <a:solidFill>
                  <a:srgbClr val="FFFFFF"/>
                </a:solidFill>
              </a:rPr>
              <a:t>Innovative</a:t>
            </a:r>
            <a:r>
              <a:rPr lang="es-ES" dirty="0">
                <a:solidFill>
                  <a:srgbClr val="FFFFFF"/>
                </a:solidFill>
              </a:rPr>
              <a:t> Tools </a:t>
            </a:r>
            <a:r>
              <a:rPr lang="es-ES" dirty="0" err="1">
                <a:solidFill>
                  <a:srgbClr val="FFFFFF"/>
                </a:solidFill>
              </a:rPr>
              <a:t>for</a:t>
            </a:r>
            <a:r>
              <a:rPr lang="es-ES" dirty="0">
                <a:solidFill>
                  <a:srgbClr val="FFFFFF"/>
                </a:solidFill>
              </a:rPr>
              <a:t> </a:t>
            </a:r>
            <a:r>
              <a:rPr lang="es-ES" dirty="0" err="1">
                <a:solidFill>
                  <a:srgbClr val="FFFFFF"/>
                </a:solidFill>
              </a:rPr>
              <a:t>Sustainable</a:t>
            </a:r>
            <a:r>
              <a:rPr lang="es-ES" dirty="0">
                <a:solidFill>
                  <a:srgbClr val="FFFFFF"/>
                </a:solidFill>
              </a:rPr>
              <a:t> and Safety </a:t>
            </a:r>
            <a:r>
              <a:rPr lang="es-ES" dirty="0" err="1">
                <a:solidFill>
                  <a:srgbClr val="FFFFFF"/>
                </a:solidFill>
              </a:rPr>
              <a:t>Engineering</a:t>
            </a:r>
            <a:r>
              <a:rPr lang="es-ES" dirty="0">
                <a:solidFill>
                  <a:srgbClr val="FFFFFF"/>
                </a:solidFill>
              </a:rPr>
              <a:t> and Social </a:t>
            </a:r>
            <a:r>
              <a:rPr lang="es-ES" dirty="0" err="1">
                <a:solidFill>
                  <a:srgbClr val="FFFFFF"/>
                </a:solidFill>
              </a:rPr>
              <a:t>Inclusion</a:t>
            </a:r>
            <a:endParaRPr lang="es-ES" dirty="0">
              <a:solidFill>
                <a:srgbClr val="FFFFFF"/>
              </a:solidFill>
            </a:endParaRPr>
          </a:p>
          <a:p>
            <a:endParaRPr lang="es-ES" dirty="0">
              <a:solidFill>
                <a:srgbClr val="FFFFFF"/>
              </a:solidFill>
            </a:endParaRPr>
          </a:p>
          <a:p>
            <a:endParaRPr lang="es-ES" dirty="0">
              <a:solidFill>
                <a:srgbClr val="FFFFFF"/>
              </a:solidFill>
            </a:endParaRPr>
          </a:p>
        </p:txBody>
      </p:sp>
      <p:sp>
        <p:nvSpPr>
          <p:cNvPr id="24" name="Rectangle 23">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ítulo 2">
            <a:extLst>
              <a:ext uri="{FF2B5EF4-FFF2-40B4-BE49-F238E27FC236}">
                <a16:creationId xmlns:a16="http://schemas.microsoft.com/office/drawing/2014/main" id="{BF38A937-E081-7441-879E-232DEE226FF4}"/>
              </a:ext>
            </a:extLst>
          </p:cNvPr>
          <p:cNvSpPr txBox="1">
            <a:spLocks/>
          </p:cNvSpPr>
          <p:nvPr/>
        </p:nvSpPr>
        <p:spPr>
          <a:xfrm>
            <a:off x="517870" y="4634403"/>
            <a:ext cx="5965123" cy="93631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200" i="1"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2000" dirty="0">
                <a:solidFill>
                  <a:srgbClr val="FFFFFF"/>
                </a:solidFill>
              </a:rPr>
              <a:t>Project Manager: Conf. Dr. Ing. COCÂRȚĂ Diana</a:t>
            </a:r>
          </a:p>
          <a:p>
            <a:r>
              <a:rPr lang="es-ES" sz="2000" dirty="0">
                <a:solidFill>
                  <a:srgbClr val="FFFFFF"/>
                </a:solidFill>
              </a:rPr>
              <a:t>PARTNER: XXXXX</a:t>
            </a:r>
          </a:p>
          <a:p>
            <a:endParaRPr lang="es-ES" sz="2000" dirty="0">
              <a:solidFill>
                <a:srgbClr val="FFFFFF"/>
              </a:solidFill>
            </a:endParaRPr>
          </a:p>
        </p:txBody>
      </p:sp>
      <p:sp>
        <p:nvSpPr>
          <p:cNvPr id="9" name="Subtítulo 2">
            <a:extLst>
              <a:ext uri="{FF2B5EF4-FFF2-40B4-BE49-F238E27FC236}">
                <a16:creationId xmlns:a16="http://schemas.microsoft.com/office/drawing/2014/main" id="{D0A53D30-A13C-3649-9A40-86E57CA01C79}"/>
              </a:ext>
            </a:extLst>
          </p:cNvPr>
          <p:cNvSpPr txBox="1">
            <a:spLocks/>
          </p:cNvSpPr>
          <p:nvPr/>
        </p:nvSpPr>
        <p:spPr>
          <a:xfrm>
            <a:off x="508068" y="5914112"/>
            <a:ext cx="5965123" cy="936319"/>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200" i="1"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1600" dirty="0">
                <a:solidFill>
                  <a:schemeClr val="bg1"/>
                </a:solidFill>
              </a:rPr>
              <a:t>Erasmus+ </a:t>
            </a:r>
            <a:r>
              <a:rPr lang="es-ES" sz="1600" dirty="0" err="1">
                <a:solidFill>
                  <a:schemeClr val="bg1"/>
                </a:solidFill>
              </a:rPr>
              <a:t>Programme</a:t>
            </a:r>
            <a:r>
              <a:rPr lang="es-ES" sz="1600" dirty="0">
                <a:solidFill>
                  <a:schemeClr val="bg1"/>
                </a:solidFill>
              </a:rPr>
              <a:t> Key </a:t>
            </a:r>
            <a:r>
              <a:rPr lang="es-ES" sz="1600" dirty="0" err="1">
                <a:solidFill>
                  <a:schemeClr val="bg1"/>
                </a:solidFill>
              </a:rPr>
              <a:t>Action</a:t>
            </a:r>
            <a:r>
              <a:rPr lang="es-ES" sz="1600" dirty="0">
                <a:solidFill>
                  <a:schemeClr val="bg1"/>
                </a:solidFill>
              </a:rPr>
              <a:t> 2 </a:t>
            </a:r>
          </a:p>
          <a:p>
            <a:r>
              <a:rPr lang="es-ES" sz="1600" dirty="0" err="1">
                <a:solidFill>
                  <a:schemeClr val="bg1"/>
                </a:solidFill>
              </a:rPr>
              <a:t>Strategic</a:t>
            </a:r>
            <a:r>
              <a:rPr lang="es-ES" sz="1600" dirty="0">
                <a:solidFill>
                  <a:schemeClr val="bg1"/>
                </a:solidFill>
              </a:rPr>
              <a:t> </a:t>
            </a:r>
            <a:r>
              <a:rPr lang="es-ES" sz="1600" dirty="0" err="1">
                <a:solidFill>
                  <a:schemeClr val="bg1"/>
                </a:solidFill>
              </a:rPr>
              <a:t>Partnerships</a:t>
            </a:r>
            <a:endParaRPr lang="es-ES" sz="1600" dirty="0">
              <a:solidFill>
                <a:schemeClr val="bg1"/>
              </a:solidFill>
            </a:endParaRPr>
          </a:p>
          <a:p>
            <a:endParaRPr lang="es-ES" sz="1600" dirty="0">
              <a:solidFill>
                <a:schemeClr val="bg1"/>
              </a:solidFill>
            </a:endParaRPr>
          </a:p>
          <a:p>
            <a:endParaRPr lang="es-ES" sz="1600" dirty="0">
              <a:solidFill>
                <a:schemeClr val="bg1"/>
              </a:solidFill>
            </a:endParaRPr>
          </a:p>
        </p:txBody>
      </p:sp>
    </p:spTree>
    <p:extLst>
      <p:ext uri="{BB962C8B-B14F-4D97-AF65-F5344CB8AC3E}">
        <p14:creationId xmlns:p14="http://schemas.microsoft.com/office/powerpoint/2010/main" val="3553553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213918-F1EB-4BCE-BE23-F5E9851E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795F7958-D8DC-FA4D-8AD4-D0669371273A}"/>
              </a:ext>
            </a:extLst>
          </p:cNvPr>
          <p:cNvSpPr>
            <a:spLocks noGrp="1"/>
          </p:cNvSpPr>
          <p:nvPr>
            <p:ph type="title"/>
          </p:nvPr>
        </p:nvSpPr>
        <p:spPr>
          <a:xfrm>
            <a:off x="521208" y="976160"/>
            <a:ext cx="11155680" cy="1636411"/>
          </a:xfrm>
        </p:spPr>
        <p:txBody>
          <a:bodyPr>
            <a:normAutofit/>
          </a:bodyPr>
          <a:lstStyle/>
          <a:p>
            <a:r>
              <a:rPr lang="en-AU"/>
              <a:t>Partner responsibilities</a:t>
            </a:r>
            <a:endParaRPr lang="es-ES"/>
          </a:p>
        </p:txBody>
      </p:sp>
      <p:sp>
        <p:nvSpPr>
          <p:cNvPr id="11" name="Rectangle 10">
            <a:extLst>
              <a:ext uri="{FF2B5EF4-FFF2-40B4-BE49-F238E27FC236}">
                <a16:creationId xmlns:a16="http://schemas.microsoft.com/office/drawing/2014/main" id="{2062E862-C7F7-4CA1-B929-D0B75F5E9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a 3">
            <a:extLst>
              <a:ext uri="{FF2B5EF4-FFF2-40B4-BE49-F238E27FC236}">
                <a16:creationId xmlns:a16="http://schemas.microsoft.com/office/drawing/2014/main" id="{71DFB0A7-F536-2C4B-A037-7B3C6C0FB514}"/>
              </a:ext>
            </a:extLst>
          </p:cNvPr>
          <p:cNvGraphicFramePr/>
          <p:nvPr>
            <p:extLst>
              <p:ext uri="{D42A27DB-BD31-4B8C-83A1-F6EECF244321}">
                <p14:modId xmlns:p14="http://schemas.microsoft.com/office/powerpoint/2010/main" val="4273041713"/>
              </p:ext>
            </p:extLst>
          </p:nvPr>
        </p:nvGraphicFramePr>
        <p:xfrm>
          <a:off x="899030" y="2199503"/>
          <a:ext cx="11155680" cy="4098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Google Shape;2021;p44">
            <a:extLst>
              <a:ext uri="{FF2B5EF4-FFF2-40B4-BE49-F238E27FC236}">
                <a16:creationId xmlns:a16="http://schemas.microsoft.com/office/drawing/2014/main" id="{21C4FC97-7BE8-5A4B-B0F3-0C62C8580163}"/>
              </a:ext>
            </a:extLst>
          </p:cNvPr>
          <p:cNvSpPr txBox="1"/>
          <p:nvPr/>
        </p:nvSpPr>
        <p:spPr>
          <a:xfrm>
            <a:off x="3600851" y="2237433"/>
            <a:ext cx="2107827" cy="750276"/>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1400" dirty="0">
                <a:latin typeface="+mj-lt"/>
                <a:ea typeface="Encode Sans Semi Condensed"/>
                <a:cs typeface="Arial" panose="020B0604020202020204" pitchFamily="34" charset="0"/>
                <a:sym typeface="Encode Sans Semi Condensed"/>
              </a:rPr>
              <a:t>CO- University Politehnica of Bucharest</a:t>
            </a:r>
            <a:endParaRPr sz="1400" dirty="0">
              <a:latin typeface="+mj-lt"/>
              <a:ea typeface="Encode Sans Semi Condensed"/>
              <a:cs typeface="Arial" panose="020B0604020202020204" pitchFamily="34" charset="0"/>
              <a:sym typeface="Encode Sans Semi Condensed"/>
            </a:endParaRPr>
          </a:p>
        </p:txBody>
      </p:sp>
      <p:sp>
        <p:nvSpPr>
          <p:cNvPr id="13" name="Google Shape;2021;p44">
            <a:extLst>
              <a:ext uri="{FF2B5EF4-FFF2-40B4-BE49-F238E27FC236}">
                <a16:creationId xmlns:a16="http://schemas.microsoft.com/office/drawing/2014/main" id="{ED3DD970-799B-8448-A910-8859BD9DB7E7}"/>
              </a:ext>
            </a:extLst>
          </p:cNvPr>
          <p:cNvSpPr txBox="1"/>
          <p:nvPr/>
        </p:nvSpPr>
        <p:spPr>
          <a:xfrm>
            <a:off x="4476691" y="3376226"/>
            <a:ext cx="1002538" cy="574376"/>
          </a:xfrm>
          <a:prstGeom prst="rect">
            <a:avLst/>
          </a:prstGeom>
          <a:noFill/>
          <a:ln>
            <a:noFill/>
          </a:ln>
        </p:spPr>
        <p:txBody>
          <a:bodyPr spcFirstLastPara="1" wrap="square" lIns="0" tIns="0" rIns="0" bIns="0" anchor="ctr" anchorCtr="0">
            <a:noAutofit/>
          </a:bodyPr>
          <a:lstStyle>
            <a:defPPr>
              <a:defRPr lang="es-ES"/>
            </a:defPPr>
            <a:lvl1pPr marR="0" lvl="0" indent="0">
              <a:lnSpc>
                <a:spcPct val="100000"/>
              </a:lnSpc>
              <a:spcBef>
                <a:spcPts val="0"/>
              </a:spcBef>
              <a:spcAft>
                <a:spcPts val="0"/>
              </a:spcAft>
              <a:buNone/>
              <a:defRPr sz="1400">
                <a:solidFill>
                  <a:srgbClr val="002060"/>
                </a:solidFill>
                <a:latin typeface="Arial" panose="020B0604020202020204" pitchFamily="34" charset="0"/>
                <a:ea typeface="Encode Sans Semi Condensed"/>
                <a:cs typeface="Arial" panose="020B0604020202020204" pitchFamily="34" charset="0"/>
              </a:defRPr>
            </a:lvl1pPr>
          </a:lstStyle>
          <a:p>
            <a:r>
              <a:rPr lang="en" dirty="0">
                <a:solidFill>
                  <a:schemeClr val="tx1"/>
                </a:solidFill>
                <a:latin typeface="+mj-lt"/>
                <a:sym typeface="Encode Sans Semi Condensed"/>
              </a:rPr>
              <a:t>Universidad de Malaga</a:t>
            </a:r>
            <a:endParaRPr dirty="0">
              <a:solidFill>
                <a:schemeClr val="tx1"/>
              </a:solidFill>
              <a:latin typeface="+mj-lt"/>
              <a:sym typeface="Encode Sans Semi Condensed"/>
            </a:endParaRPr>
          </a:p>
        </p:txBody>
      </p:sp>
      <p:sp>
        <p:nvSpPr>
          <p:cNvPr id="14" name="Google Shape;2021;p44">
            <a:extLst>
              <a:ext uri="{FF2B5EF4-FFF2-40B4-BE49-F238E27FC236}">
                <a16:creationId xmlns:a16="http://schemas.microsoft.com/office/drawing/2014/main" id="{8F7A4056-A866-D344-8E1C-F33154F7699F}"/>
              </a:ext>
            </a:extLst>
          </p:cNvPr>
          <p:cNvSpPr txBox="1"/>
          <p:nvPr/>
        </p:nvSpPr>
        <p:spPr>
          <a:xfrm>
            <a:off x="4502160" y="4566576"/>
            <a:ext cx="1998804" cy="574376"/>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1400" dirty="0">
                <a:latin typeface="+mj-lt"/>
                <a:ea typeface="Encode Sans Semi Condensed"/>
                <a:cs typeface="Arial" panose="020B0604020202020204" pitchFamily="34" charset="0"/>
                <a:sym typeface="Encode Sans Semi Condensed"/>
              </a:rPr>
              <a:t>“Lucian Blaga” University of Sibiu</a:t>
            </a:r>
            <a:endParaRPr sz="1400" dirty="0">
              <a:latin typeface="+mj-lt"/>
              <a:ea typeface="Encode Sans Semi Condensed"/>
              <a:cs typeface="Arial" panose="020B0604020202020204" pitchFamily="34" charset="0"/>
              <a:sym typeface="Encode Sans Semi Condensed"/>
            </a:endParaRPr>
          </a:p>
        </p:txBody>
      </p:sp>
      <p:sp>
        <p:nvSpPr>
          <p:cNvPr id="15" name="Google Shape;2021;p44">
            <a:extLst>
              <a:ext uri="{FF2B5EF4-FFF2-40B4-BE49-F238E27FC236}">
                <a16:creationId xmlns:a16="http://schemas.microsoft.com/office/drawing/2014/main" id="{8B72C7D2-0AE0-FD45-8CEF-735F370E52FE}"/>
              </a:ext>
            </a:extLst>
          </p:cNvPr>
          <p:cNvSpPr txBox="1"/>
          <p:nvPr/>
        </p:nvSpPr>
        <p:spPr>
          <a:xfrm>
            <a:off x="4241334" y="5587227"/>
            <a:ext cx="1776269" cy="56287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 sz="1400" dirty="0">
                <a:latin typeface="+mj-lt"/>
                <a:ea typeface="Encode Sans Semi Condensed"/>
                <a:cs typeface="Arial" panose="020B0604020202020204" pitchFamily="34" charset="0"/>
                <a:sym typeface="Encode Sans Semi Condensed"/>
              </a:rPr>
              <a:t>Universita degli Studi di Napoli Federico II</a:t>
            </a:r>
            <a:endParaRPr sz="1400" dirty="0">
              <a:latin typeface="+mj-lt"/>
              <a:ea typeface="Encode Sans Semi Condensed"/>
              <a:cs typeface="Arial" panose="020B0604020202020204" pitchFamily="34" charset="0"/>
              <a:sym typeface="Encode Sans Semi Condensed"/>
            </a:endParaRPr>
          </a:p>
        </p:txBody>
      </p:sp>
      <p:pic>
        <p:nvPicPr>
          <p:cNvPr id="16" name="Picture 9" descr="A close-up of a clock&#10;&#10;Description automatically generated with low confidence">
            <a:extLst>
              <a:ext uri="{FF2B5EF4-FFF2-40B4-BE49-F238E27FC236}">
                <a16:creationId xmlns:a16="http://schemas.microsoft.com/office/drawing/2014/main" id="{6537222A-C9BA-E94E-9F2C-6BA3DF407BCB}"/>
              </a:ext>
            </a:extLst>
          </p:cNvPr>
          <p:cNvPicPr>
            <a:picLocks noChangeAspect="1"/>
          </p:cNvPicPr>
          <p:nvPr/>
        </p:nvPicPr>
        <p:blipFill>
          <a:blip r:embed="rId7"/>
          <a:stretch>
            <a:fillRect/>
          </a:stretch>
        </p:blipFill>
        <p:spPr>
          <a:xfrm>
            <a:off x="-187202" y="-18011"/>
            <a:ext cx="892273" cy="630900"/>
          </a:xfrm>
          <a:prstGeom prst="rect">
            <a:avLst/>
          </a:prstGeom>
        </p:spPr>
      </p:pic>
      <p:pic>
        <p:nvPicPr>
          <p:cNvPr id="17" name="Picture 10" descr="Logo&#10;&#10;Description automatically generated">
            <a:extLst>
              <a:ext uri="{FF2B5EF4-FFF2-40B4-BE49-F238E27FC236}">
                <a16:creationId xmlns:a16="http://schemas.microsoft.com/office/drawing/2014/main" id="{7B0EE8F4-7024-D845-8DFD-4C675795DEDE}"/>
              </a:ext>
            </a:extLst>
          </p:cNvPr>
          <p:cNvPicPr>
            <a:picLocks noChangeAspect="1"/>
          </p:cNvPicPr>
          <p:nvPr/>
        </p:nvPicPr>
        <p:blipFill>
          <a:blip r:embed="rId8"/>
          <a:stretch>
            <a:fillRect/>
          </a:stretch>
        </p:blipFill>
        <p:spPr>
          <a:xfrm>
            <a:off x="10201074" y="6214052"/>
            <a:ext cx="1990926" cy="630900"/>
          </a:xfrm>
          <a:prstGeom prst="rect">
            <a:avLst/>
          </a:prstGeom>
        </p:spPr>
      </p:pic>
    </p:spTree>
    <p:extLst>
      <p:ext uri="{BB962C8B-B14F-4D97-AF65-F5344CB8AC3E}">
        <p14:creationId xmlns:p14="http://schemas.microsoft.com/office/powerpoint/2010/main" val="1152525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12">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4">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16">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Marcador de contenido 7" descr="Desierto atardecer">
            <a:extLst>
              <a:ext uri="{FF2B5EF4-FFF2-40B4-BE49-F238E27FC236}">
                <a16:creationId xmlns:a16="http://schemas.microsoft.com/office/drawing/2014/main" id="{693B4E80-6135-E84B-AC09-EED5FBAE300D}"/>
              </a:ext>
            </a:extLst>
          </p:cNvPr>
          <p:cNvPicPr>
            <a:picLocks noGrp="1" noChangeAspect="1"/>
          </p:cNvPicPr>
          <p:nvPr>
            <p:ph idx="1"/>
          </p:nvPr>
        </p:nvPicPr>
        <p:blipFill rotWithShape="1">
          <a:blip r:embed="rId2"/>
          <a:srcRect t="5908" r="-1" b="9800"/>
          <a:stretch/>
        </p:blipFill>
        <p:spPr>
          <a:xfrm>
            <a:off x="20" y="10"/>
            <a:ext cx="12188932" cy="6857990"/>
          </a:xfrm>
          <a:prstGeom prst="rect">
            <a:avLst/>
          </a:prstGeom>
        </p:spPr>
      </p:pic>
      <p:sp>
        <p:nvSpPr>
          <p:cNvPr id="27" name="Rectangle 18">
            <a:extLst>
              <a:ext uri="{FF2B5EF4-FFF2-40B4-BE49-F238E27FC236}">
                <a16:creationId xmlns:a16="http://schemas.microsoft.com/office/drawing/2014/main" id="{7508F7DC-CA28-4ACE-AF79-D7E98ED1B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0">
            <a:extLst>
              <a:ext uri="{FF2B5EF4-FFF2-40B4-BE49-F238E27FC236}">
                <a16:creationId xmlns:a16="http://schemas.microsoft.com/office/drawing/2014/main" id="{9AB20218-A500-457C-B65C-F3D198B1F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524" y="0"/>
            <a:ext cx="12188952" cy="3652125"/>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108426F-21A0-F148-BE32-8DD8E249686F}"/>
              </a:ext>
            </a:extLst>
          </p:cNvPr>
          <p:cNvSpPr>
            <a:spLocks noGrp="1"/>
          </p:cNvSpPr>
          <p:nvPr>
            <p:ph type="title"/>
          </p:nvPr>
        </p:nvSpPr>
        <p:spPr>
          <a:xfrm>
            <a:off x="517870" y="978408"/>
            <a:ext cx="8686796" cy="2334247"/>
          </a:xfrm>
        </p:spPr>
        <p:txBody>
          <a:bodyPr vert="horz" lIns="91440" tIns="45720" rIns="91440" bIns="45720" rtlCol="0" anchor="t">
            <a:normAutofit/>
          </a:bodyPr>
          <a:lstStyle/>
          <a:p>
            <a:pPr>
              <a:lnSpc>
                <a:spcPct val="90000"/>
              </a:lnSpc>
            </a:pPr>
            <a:r>
              <a:rPr lang="en-US">
                <a:solidFill>
                  <a:srgbClr val="FFFFFF"/>
                </a:solidFill>
              </a:rPr>
              <a:t>Achievements</a:t>
            </a:r>
            <a:br>
              <a:rPr lang="en-US">
                <a:solidFill>
                  <a:srgbClr val="FFFFFF"/>
                </a:solidFill>
              </a:rPr>
            </a:br>
            <a:br>
              <a:rPr lang="en-US">
                <a:solidFill>
                  <a:srgbClr val="FFFFFF"/>
                </a:solidFill>
              </a:rPr>
            </a:br>
            <a:endParaRPr lang="en-US">
              <a:solidFill>
                <a:srgbClr val="FFFFFF"/>
              </a:solidFill>
            </a:endParaRPr>
          </a:p>
        </p:txBody>
      </p:sp>
      <p:sp>
        <p:nvSpPr>
          <p:cNvPr id="23" name="Rectangle 22">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8686800"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9" descr="A close-up of a clock&#10;&#10;Description automatically generated with low confidence">
            <a:extLst>
              <a:ext uri="{FF2B5EF4-FFF2-40B4-BE49-F238E27FC236}">
                <a16:creationId xmlns:a16="http://schemas.microsoft.com/office/drawing/2014/main" id="{BDF27F7D-48D0-2C49-BCD5-70FE492647EC}"/>
              </a:ext>
            </a:extLst>
          </p:cNvPr>
          <p:cNvPicPr>
            <a:picLocks noChangeAspect="1"/>
          </p:cNvPicPr>
          <p:nvPr/>
        </p:nvPicPr>
        <p:blipFill>
          <a:blip r:embed="rId3"/>
          <a:stretch>
            <a:fillRect/>
          </a:stretch>
        </p:blipFill>
        <p:spPr>
          <a:xfrm>
            <a:off x="3657698" y="1868417"/>
            <a:ext cx="3004470" cy="2124372"/>
          </a:xfrm>
          <a:prstGeom prst="rect">
            <a:avLst/>
          </a:prstGeom>
        </p:spPr>
      </p:pic>
      <p:pic>
        <p:nvPicPr>
          <p:cNvPr id="20" name="Picture 10" descr="Logo&#10;&#10;Description automatically generated">
            <a:extLst>
              <a:ext uri="{FF2B5EF4-FFF2-40B4-BE49-F238E27FC236}">
                <a16:creationId xmlns:a16="http://schemas.microsoft.com/office/drawing/2014/main" id="{A188EE13-E4A8-624C-AC75-3F1C9A3E795E}"/>
              </a:ext>
            </a:extLst>
          </p:cNvPr>
          <p:cNvPicPr>
            <a:picLocks noChangeAspect="1"/>
          </p:cNvPicPr>
          <p:nvPr/>
        </p:nvPicPr>
        <p:blipFill>
          <a:blip r:embed="rId4"/>
          <a:stretch>
            <a:fillRect/>
          </a:stretch>
        </p:blipFill>
        <p:spPr>
          <a:xfrm>
            <a:off x="10093410" y="6188864"/>
            <a:ext cx="1990926" cy="630900"/>
          </a:xfrm>
          <a:prstGeom prst="rect">
            <a:avLst/>
          </a:prstGeom>
        </p:spPr>
      </p:pic>
    </p:spTree>
    <p:extLst>
      <p:ext uri="{BB962C8B-B14F-4D97-AF65-F5344CB8AC3E}">
        <p14:creationId xmlns:p14="http://schemas.microsoft.com/office/powerpoint/2010/main" val="1988094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2">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4">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6">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8">
            <a:extLst>
              <a:ext uri="{FF2B5EF4-FFF2-40B4-BE49-F238E27FC236}">
                <a16:creationId xmlns:a16="http://schemas.microsoft.com/office/drawing/2014/main" id="{8BEC44CD-E290-4D60-A056-5BA05B182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277208F0-DAE2-1045-9D53-765FB06F4FA4}"/>
              </a:ext>
            </a:extLst>
          </p:cNvPr>
          <p:cNvSpPr>
            <a:spLocks noGrp="1"/>
          </p:cNvSpPr>
          <p:nvPr>
            <p:ph type="title"/>
          </p:nvPr>
        </p:nvSpPr>
        <p:spPr>
          <a:xfrm>
            <a:off x="517870" y="978408"/>
            <a:ext cx="5021182" cy="2334248"/>
          </a:xfrm>
        </p:spPr>
        <p:txBody>
          <a:bodyPr vert="horz" lIns="91440" tIns="45720" rIns="91440" bIns="45720" rtlCol="0" anchor="t">
            <a:normAutofit/>
          </a:bodyPr>
          <a:lstStyle/>
          <a:p>
            <a:pPr>
              <a:lnSpc>
                <a:spcPct val="90000"/>
              </a:lnSpc>
            </a:pPr>
            <a:r>
              <a:rPr lang="en-US" sz="3800" dirty="0">
                <a:solidFill>
                  <a:srgbClr val="FFFFFF"/>
                </a:solidFill>
              </a:rPr>
              <a:t>Achieved in Project Implementation</a:t>
            </a:r>
            <a:br>
              <a:rPr lang="en-US" sz="3800" dirty="0">
                <a:solidFill>
                  <a:srgbClr val="FFFFFF"/>
                </a:solidFill>
              </a:rPr>
            </a:br>
            <a:br>
              <a:rPr lang="en-US" sz="3800" dirty="0">
                <a:solidFill>
                  <a:srgbClr val="FFFFFF"/>
                </a:solidFill>
              </a:rPr>
            </a:br>
            <a:endParaRPr lang="en-US" sz="3800" dirty="0">
              <a:solidFill>
                <a:srgbClr val="FFFFFF"/>
              </a:solidFill>
            </a:endParaRPr>
          </a:p>
        </p:txBody>
      </p:sp>
      <p:sp>
        <p:nvSpPr>
          <p:cNvPr id="18" name="Rectangle 20">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1189494-2B67-46D2-93D6-A122A09BF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Google Shape;1954;p40">
            <a:extLst>
              <a:ext uri="{FF2B5EF4-FFF2-40B4-BE49-F238E27FC236}">
                <a16:creationId xmlns:a16="http://schemas.microsoft.com/office/drawing/2014/main" id="{F5CEE1E7-FD10-9A4D-B941-D099AD5A4D75}"/>
              </a:ext>
            </a:extLst>
          </p:cNvPr>
          <p:cNvSpPr txBox="1"/>
          <p:nvPr/>
        </p:nvSpPr>
        <p:spPr>
          <a:xfrm>
            <a:off x="4248876" y="4995782"/>
            <a:ext cx="995370" cy="44337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1600" dirty="0">
                <a:latin typeface="+mj-lt"/>
                <a:sym typeface="Encode Sans Semi Condensed"/>
              </a:rPr>
              <a:t>Kickoff Meeting</a:t>
            </a:r>
          </a:p>
        </p:txBody>
      </p:sp>
      <p:sp>
        <p:nvSpPr>
          <p:cNvPr id="72" name="Google Shape;1952;p40">
            <a:extLst>
              <a:ext uri="{FF2B5EF4-FFF2-40B4-BE49-F238E27FC236}">
                <a16:creationId xmlns:a16="http://schemas.microsoft.com/office/drawing/2014/main" id="{DECC32D8-6B84-7140-ACD7-5A578E1FEB93}"/>
              </a:ext>
            </a:extLst>
          </p:cNvPr>
          <p:cNvSpPr txBox="1"/>
          <p:nvPr/>
        </p:nvSpPr>
        <p:spPr>
          <a:xfrm>
            <a:off x="5666076" y="3703462"/>
            <a:ext cx="871530" cy="521921"/>
          </a:xfrm>
          <a:prstGeom prst="rect">
            <a:avLst/>
          </a:prstGeom>
          <a:noFill/>
          <a:ln>
            <a:noFill/>
          </a:ln>
        </p:spPr>
        <p:txBody>
          <a:bodyPr spcFirstLastPara="1" wrap="square" lIns="0" tIns="0" rIns="0" bIns="0" anchor="b" anchorCtr="0">
            <a:noAutofit/>
          </a:bodyPr>
          <a:lstStyle/>
          <a:p>
            <a:pPr lvl="0" algn="ctr"/>
            <a:r>
              <a:rPr lang="en-AU" sz="1600" dirty="0">
                <a:latin typeface="+mj-lt"/>
                <a:sym typeface="Encode Sans Semi Condensed"/>
              </a:rPr>
              <a:t>Documentation Planning </a:t>
            </a:r>
          </a:p>
        </p:txBody>
      </p:sp>
      <p:sp>
        <p:nvSpPr>
          <p:cNvPr id="73" name="Google Shape;1952;p40">
            <a:extLst>
              <a:ext uri="{FF2B5EF4-FFF2-40B4-BE49-F238E27FC236}">
                <a16:creationId xmlns:a16="http://schemas.microsoft.com/office/drawing/2014/main" id="{7ECBACD6-E0F8-634D-BD03-5DF99DF8B8AE}"/>
              </a:ext>
            </a:extLst>
          </p:cNvPr>
          <p:cNvSpPr txBox="1"/>
          <p:nvPr/>
        </p:nvSpPr>
        <p:spPr>
          <a:xfrm>
            <a:off x="5911976" y="5092602"/>
            <a:ext cx="871530" cy="1290260"/>
          </a:xfrm>
          <a:prstGeom prst="rect">
            <a:avLst/>
          </a:prstGeom>
          <a:noFill/>
          <a:ln>
            <a:noFill/>
          </a:ln>
        </p:spPr>
        <p:txBody>
          <a:bodyPr spcFirstLastPara="1" wrap="square" lIns="0" tIns="0" rIns="0" bIns="0" anchor="b" anchorCtr="0">
            <a:noAutofit/>
          </a:bodyPr>
          <a:lstStyle/>
          <a:p>
            <a:pPr lvl="0" algn="ctr"/>
            <a:r>
              <a:rPr lang="en-AU" sz="1600" dirty="0">
                <a:latin typeface="+mj-lt"/>
                <a:sym typeface="Encode Sans Semi Condensed"/>
              </a:rPr>
              <a:t>Documentation Planning, confirmations and monthly meetings with partners </a:t>
            </a:r>
          </a:p>
        </p:txBody>
      </p:sp>
      <p:sp>
        <p:nvSpPr>
          <p:cNvPr id="76" name="Cubo 75">
            <a:extLst>
              <a:ext uri="{FF2B5EF4-FFF2-40B4-BE49-F238E27FC236}">
                <a16:creationId xmlns:a16="http://schemas.microsoft.com/office/drawing/2014/main" id="{EAE6B643-321D-8040-9CAA-F4874578A98B}"/>
              </a:ext>
            </a:extLst>
          </p:cNvPr>
          <p:cNvSpPr/>
          <p:nvPr/>
        </p:nvSpPr>
        <p:spPr>
          <a:xfrm>
            <a:off x="990082" y="4590744"/>
            <a:ext cx="1835358" cy="345361"/>
          </a:xfrm>
          <a:prstGeom prst="cube">
            <a:avLst>
              <a:gd name="adj" fmla="val 51043"/>
            </a:avLst>
          </a:prstGeom>
          <a:solidFill>
            <a:schemeClr val="bg1"/>
          </a:solidFill>
          <a:ln>
            <a:solidFill>
              <a:schemeClr val="tx1"/>
            </a:solidFill>
          </a:ln>
          <a:effectLst>
            <a:outerShdw blurRad="126652"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77" name="Google Shape;1951;p40">
            <a:extLst>
              <a:ext uri="{FF2B5EF4-FFF2-40B4-BE49-F238E27FC236}">
                <a16:creationId xmlns:a16="http://schemas.microsoft.com/office/drawing/2014/main" id="{C852A3F5-2E32-DD47-B84D-447F10E2115F}"/>
              </a:ext>
            </a:extLst>
          </p:cNvPr>
          <p:cNvSpPr txBox="1"/>
          <p:nvPr/>
        </p:nvSpPr>
        <p:spPr>
          <a:xfrm>
            <a:off x="1083919" y="3683948"/>
            <a:ext cx="1896148" cy="890524"/>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1600" dirty="0">
                <a:solidFill>
                  <a:schemeClr val="bg1"/>
                </a:solidFill>
                <a:latin typeface="+mj-lt"/>
                <a:ea typeface="Encode Sans Semi Condensed"/>
                <a:cs typeface="Encode Sans Semi Condensed"/>
                <a:sym typeface="Encode Sans Semi Condensed"/>
              </a:rPr>
              <a:t>Bases of </a:t>
            </a:r>
            <a:r>
              <a:rPr lang="en" sz="1600" dirty="0" err="1">
                <a:solidFill>
                  <a:schemeClr val="bg1"/>
                </a:solidFill>
                <a:latin typeface="+mj-lt"/>
                <a:ea typeface="Encode Sans Semi Condensed"/>
                <a:cs typeface="Encode Sans Semi Condensed"/>
                <a:sym typeface="Encode Sans Semi Condensed"/>
              </a:rPr>
              <a:t>SafeEngine</a:t>
            </a:r>
            <a:r>
              <a:rPr lang="en" sz="1600" dirty="0">
                <a:solidFill>
                  <a:schemeClr val="bg1"/>
                </a:solidFill>
                <a:latin typeface="+mj-lt"/>
                <a:ea typeface="Encode Sans Semi Condensed"/>
                <a:cs typeface="Encode Sans Semi Condensed"/>
                <a:sym typeface="Encode Sans Semi Condensed"/>
              </a:rPr>
              <a:t> Project</a:t>
            </a:r>
            <a:endParaRPr sz="1600" dirty="0">
              <a:solidFill>
                <a:schemeClr val="bg1"/>
              </a:solidFill>
              <a:latin typeface="+mj-lt"/>
              <a:ea typeface="Encode Sans Semi Condensed"/>
              <a:cs typeface="Encode Sans Semi Condensed"/>
              <a:sym typeface="Encode Sans Semi Condensed"/>
            </a:endParaRPr>
          </a:p>
        </p:txBody>
      </p:sp>
      <p:sp>
        <p:nvSpPr>
          <p:cNvPr id="78" name="Google Shape;1952;p40">
            <a:extLst>
              <a:ext uri="{FF2B5EF4-FFF2-40B4-BE49-F238E27FC236}">
                <a16:creationId xmlns:a16="http://schemas.microsoft.com/office/drawing/2014/main" id="{75382AF0-B4C1-C04E-9D7B-1AD6F5264E26}"/>
              </a:ext>
            </a:extLst>
          </p:cNvPr>
          <p:cNvSpPr txBox="1"/>
          <p:nvPr/>
        </p:nvSpPr>
        <p:spPr>
          <a:xfrm>
            <a:off x="5206899" y="3000449"/>
            <a:ext cx="1532301" cy="521921"/>
          </a:xfrm>
          <a:prstGeom prst="rect">
            <a:avLst/>
          </a:prstGeom>
          <a:noFill/>
          <a:ln>
            <a:noFill/>
          </a:ln>
        </p:spPr>
        <p:txBody>
          <a:bodyPr spcFirstLastPara="1" wrap="square" lIns="0" tIns="0" rIns="0" bIns="0" anchor="b" anchorCtr="0">
            <a:noAutofit/>
          </a:bodyPr>
          <a:lstStyle/>
          <a:p>
            <a:pPr lvl="0" algn="ctr"/>
            <a:r>
              <a:rPr lang="en-AU" sz="1600" dirty="0">
                <a:solidFill>
                  <a:schemeClr val="bg1"/>
                </a:solidFill>
                <a:latin typeface="+mj-lt"/>
                <a:sym typeface="Encode Sans Semi Condensed"/>
              </a:rPr>
              <a:t>Documentation Planning </a:t>
            </a:r>
          </a:p>
        </p:txBody>
      </p:sp>
      <p:sp>
        <p:nvSpPr>
          <p:cNvPr id="79" name="Google Shape;1953;p40">
            <a:extLst>
              <a:ext uri="{FF2B5EF4-FFF2-40B4-BE49-F238E27FC236}">
                <a16:creationId xmlns:a16="http://schemas.microsoft.com/office/drawing/2014/main" id="{A6D22F2C-0384-F64A-A21F-DDE94822A13C}"/>
              </a:ext>
            </a:extLst>
          </p:cNvPr>
          <p:cNvSpPr txBox="1"/>
          <p:nvPr/>
        </p:nvSpPr>
        <p:spPr>
          <a:xfrm>
            <a:off x="7297546" y="3323844"/>
            <a:ext cx="1532301" cy="1360241"/>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AU" sz="1600" dirty="0">
                <a:solidFill>
                  <a:schemeClr val="bg1"/>
                </a:solidFill>
                <a:latin typeface="+mj-lt"/>
                <a:ea typeface="Encode Sans Semi Condensed"/>
                <a:cs typeface="Encode Sans Semi Condensed"/>
                <a:sym typeface="Encode Sans Semi Condensed"/>
              </a:rPr>
              <a:t>Important information of the project uploaded online on </a:t>
            </a:r>
            <a:r>
              <a:rPr lang="en-AU" sz="1600" dirty="0" err="1">
                <a:solidFill>
                  <a:schemeClr val="bg1"/>
                </a:solidFill>
                <a:latin typeface="+mj-lt"/>
                <a:ea typeface="Encode Sans Semi Condensed"/>
                <a:cs typeface="Encode Sans Semi Condensed"/>
                <a:sym typeface="Encode Sans Semi Condensed"/>
              </a:rPr>
              <a:t>SafeEngine</a:t>
            </a:r>
            <a:r>
              <a:rPr lang="en-AU" sz="1600" dirty="0">
                <a:solidFill>
                  <a:schemeClr val="bg1"/>
                </a:solidFill>
                <a:latin typeface="+mj-lt"/>
                <a:ea typeface="Encode Sans Semi Condensed"/>
                <a:cs typeface="Encode Sans Semi Condensed"/>
                <a:sym typeface="Encode Sans Semi Condensed"/>
              </a:rPr>
              <a:t> website</a:t>
            </a:r>
          </a:p>
        </p:txBody>
      </p:sp>
      <p:sp>
        <p:nvSpPr>
          <p:cNvPr id="80" name="Google Shape;1954;p40">
            <a:extLst>
              <a:ext uri="{FF2B5EF4-FFF2-40B4-BE49-F238E27FC236}">
                <a16:creationId xmlns:a16="http://schemas.microsoft.com/office/drawing/2014/main" id="{5D7A40EF-C085-5F49-B3A8-EA76AC10DF73}"/>
              </a:ext>
            </a:extLst>
          </p:cNvPr>
          <p:cNvSpPr txBox="1"/>
          <p:nvPr/>
        </p:nvSpPr>
        <p:spPr>
          <a:xfrm>
            <a:off x="3325157" y="3753378"/>
            <a:ext cx="1750032" cy="44337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1600" dirty="0">
                <a:solidFill>
                  <a:schemeClr val="bg1"/>
                </a:solidFill>
                <a:latin typeface="+mj-lt"/>
                <a:sym typeface="Encode Sans Semi Condensed"/>
              </a:rPr>
              <a:t>Kickoff Meeting</a:t>
            </a:r>
          </a:p>
        </p:txBody>
      </p:sp>
      <p:sp>
        <p:nvSpPr>
          <p:cNvPr id="81" name="Google Shape;1955;p40">
            <a:extLst>
              <a:ext uri="{FF2B5EF4-FFF2-40B4-BE49-F238E27FC236}">
                <a16:creationId xmlns:a16="http://schemas.microsoft.com/office/drawing/2014/main" id="{784DFF7E-7C44-D84B-BDA7-CBA9FC3C7E7D}"/>
              </a:ext>
            </a:extLst>
          </p:cNvPr>
          <p:cNvSpPr txBox="1"/>
          <p:nvPr/>
        </p:nvSpPr>
        <p:spPr>
          <a:xfrm>
            <a:off x="7347194" y="2330863"/>
            <a:ext cx="1286400" cy="930546"/>
          </a:xfrm>
          <a:prstGeom prst="rect">
            <a:avLst/>
          </a:prstGeom>
          <a:noFill/>
          <a:ln>
            <a:noFill/>
          </a:ln>
        </p:spPr>
        <p:txBody>
          <a:bodyPr spcFirstLastPara="1" wrap="square" lIns="0" tIns="0" rIns="0" bIns="0" anchor="t" anchorCtr="0">
            <a:noAutofit/>
          </a:bodyPr>
          <a:lstStyle/>
          <a:p>
            <a:pPr lvl="0" algn="ctr"/>
            <a:r>
              <a:rPr lang="en-AU" sz="1600" dirty="0" err="1">
                <a:solidFill>
                  <a:schemeClr val="bg1"/>
                </a:solidFill>
                <a:latin typeface="+mj-lt"/>
                <a:sym typeface="Encode Sans Semi Condensed"/>
              </a:rPr>
              <a:t>SafeEngine</a:t>
            </a:r>
            <a:r>
              <a:rPr lang="en-AU" sz="1600" dirty="0">
                <a:solidFill>
                  <a:schemeClr val="bg1"/>
                </a:solidFill>
                <a:latin typeface="+mj-lt"/>
                <a:sym typeface="Encode Sans Semi Condensed"/>
              </a:rPr>
              <a:t> Website</a:t>
            </a:r>
          </a:p>
        </p:txBody>
      </p:sp>
      <p:sp>
        <p:nvSpPr>
          <p:cNvPr id="82" name="Google Shape;1956;p40">
            <a:extLst>
              <a:ext uri="{FF2B5EF4-FFF2-40B4-BE49-F238E27FC236}">
                <a16:creationId xmlns:a16="http://schemas.microsoft.com/office/drawing/2014/main" id="{079127DB-4636-F646-A3FF-05DDDD0CD6CC}"/>
              </a:ext>
            </a:extLst>
          </p:cNvPr>
          <p:cNvSpPr txBox="1"/>
          <p:nvPr/>
        </p:nvSpPr>
        <p:spPr>
          <a:xfrm>
            <a:off x="9241588" y="1829473"/>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dirty="0">
                <a:solidFill>
                  <a:schemeClr val="bg1"/>
                </a:solidFill>
                <a:latin typeface="+mj-lt"/>
                <a:ea typeface="Encode Sans Semi Condensed"/>
                <a:cs typeface="Encode Sans Semi Condensed"/>
                <a:sym typeface="Encode Sans Semi Condensed"/>
              </a:rPr>
              <a:t>Workshop</a:t>
            </a:r>
            <a:endParaRPr dirty="0">
              <a:solidFill>
                <a:schemeClr val="bg1"/>
              </a:solidFill>
              <a:latin typeface="+mj-lt"/>
              <a:ea typeface="Encode Sans Semi Condensed"/>
              <a:cs typeface="Encode Sans Semi Condensed"/>
              <a:sym typeface="Encode Sans Semi Condensed"/>
            </a:endParaRPr>
          </a:p>
        </p:txBody>
      </p:sp>
      <p:sp>
        <p:nvSpPr>
          <p:cNvPr id="83" name="Google Shape;1951;p40">
            <a:extLst>
              <a:ext uri="{FF2B5EF4-FFF2-40B4-BE49-F238E27FC236}">
                <a16:creationId xmlns:a16="http://schemas.microsoft.com/office/drawing/2014/main" id="{C98277A3-0E55-044C-BC80-9FF2617E31F3}"/>
              </a:ext>
            </a:extLst>
          </p:cNvPr>
          <p:cNvSpPr txBox="1"/>
          <p:nvPr/>
        </p:nvSpPr>
        <p:spPr>
          <a:xfrm>
            <a:off x="748557" y="4763424"/>
            <a:ext cx="2076883" cy="890524"/>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1600" dirty="0">
                <a:solidFill>
                  <a:schemeClr val="bg1"/>
                </a:solidFill>
                <a:latin typeface="+mj-lt"/>
                <a:ea typeface="Encode Sans Semi Condensed"/>
                <a:cs typeface="Encode Sans Semi Condensed"/>
                <a:sym typeface="Encode Sans Semi Condensed"/>
              </a:rPr>
              <a:t>Documentation, Project Planning</a:t>
            </a:r>
            <a:endParaRPr sz="1600" dirty="0">
              <a:solidFill>
                <a:schemeClr val="bg1"/>
              </a:solidFill>
              <a:latin typeface="+mj-lt"/>
              <a:ea typeface="Encode Sans Semi Condensed"/>
              <a:cs typeface="Encode Sans Semi Condensed"/>
              <a:sym typeface="Encode Sans Semi Condensed"/>
            </a:endParaRPr>
          </a:p>
        </p:txBody>
      </p:sp>
      <p:sp>
        <p:nvSpPr>
          <p:cNvPr id="84" name="Google Shape;1954;p40">
            <a:extLst>
              <a:ext uri="{FF2B5EF4-FFF2-40B4-BE49-F238E27FC236}">
                <a16:creationId xmlns:a16="http://schemas.microsoft.com/office/drawing/2014/main" id="{8D3404E5-DE7B-794F-8A77-DD6D1EE18113}"/>
              </a:ext>
            </a:extLst>
          </p:cNvPr>
          <p:cNvSpPr txBox="1"/>
          <p:nvPr/>
        </p:nvSpPr>
        <p:spPr>
          <a:xfrm>
            <a:off x="3377047" y="4684086"/>
            <a:ext cx="1750032" cy="199152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1600" dirty="0">
                <a:solidFill>
                  <a:schemeClr val="bg1"/>
                </a:solidFill>
                <a:latin typeface="+mj-lt"/>
                <a:sym typeface="Encode Sans Semi Condensed"/>
              </a:rPr>
              <a:t>Partners disscussions and agreements upon dates and each responsibilities throughout the project</a:t>
            </a:r>
            <a:endParaRPr sz="1600" dirty="0">
              <a:solidFill>
                <a:schemeClr val="bg1"/>
              </a:solidFill>
              <a:latin typeface="+mj-lt"/>
              <a:sym typeface="Encode Sans Semi Condensed"/>
            </a:endParaRPr>
          </a:p>
        </p:txBody>
      </p:sp>
      <p:sp>
        <p:nvSpPr>
          <p:cNvPr id="85" name="Google Shape;1952;p40">
            <a:extLst>
              <a:ext uri="{FF2B5EF4-FFF2-40B4-BE49-F238E27FC236}">
                <a16:creationId xmlns:a16="http://schemas.microsoft.com/office/drawing/2014/main" id="{DCA8B597-2B6B-234E-8253-AE4CAC9CDC80}"/>
              </a:ext>
            </a:extLst>
          </p:cNvPr>
          <p:cNvSpPr txBox="1"/>
          <p:nvPr/>
        </p:nvSpPr>
        <p:spPr>
          <a:xfrm>
            <a:off x="5452800" y="4389589"/>
            <a:ext cx="1532300" cy="1290260"/>
          </a:xfrm>
          <a:prstGeom prst="rect">
            <a:avLst/>
          </a:prstGeom>
          <a:noFill/>
          <a:ln>
            <a:noFill/>
          </a:ln>
        </p:spPr>
        <p:txBody>
          <a:bodyPr spcFirstLastPara="1" wrap="square" lIns="0" tIns="0" rIns="0" bIns="0" anchor="b" anchorCtr="0">
            <a:noAutofit/>
          </a:bodyPr>
          <a:lstStyle/>
          <a:p>
            <a:pPr lvl="0" algn="ctr"/>
            <a:r>
              <a:rPr lang="en-AU" sz="1600" dirty="0">
                <a:solidFill>
                  <a:schemeClr val="bg1"/>
                </a:solidFill>
                <a:latin typeface="+mj-lt"/>
                <a:sym typeface="Encode Sans Semi Condensed"/>
              </a:rPr>
              <a:t>Documentation Planning, confirmations and monthly meetings with partners </a:t>
            </a:r>
          </a:p>
        </p:txBody>
      </p:sp>
      <p:sp>
        <p:nvSpPr>
          <p:cNvPr id="86" name="Google Shape;1956;p40">
            <a:extLst>
              <a:ext uri="{FF2B5EF4-FFF2-40B4-BE49-F238E27FC236}">
                <a16:creationId xmlns:a16="http://schemas.microsoft.com/office/drawing/2014/main" id="{6A25F57D-9C3A-274B-B8CD-E88DB32B4A78}"/>
              </a:ext>
            </a:extLst>
          </p:cNvPr>
          <p:cNvSpPr txBox="1"/>
          <p:nvPr/>
        </p:nvSpPr>
        <p:spPr>
          <a:xfrm>
            <a:off x="9241588" y="2893002"/>
            <a:ext cx="1482653" cy="218416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1400" dirty="0">
                <a:solidFill>
                  <a:schemeClr val="bg1"/>
                </a:solidFill>
                <a:latin typeface="+mj-lt"/>
                <a:ea typeface="Encode Sans Semi Condensed"/>
                <a:cs typeface="Encode Sans Semi Condensed"/>
                <a:sym typeface="Encode Sans Semi Condensed"/>
              </a:rPr>
              <a:t>Workplace Social Inclusion, Ocupational Safety and Environmental Risk Assessment, Sibiu (Romania)</a:t>
            </a:r>
            <a:endParaRPr sz="1400" dirty="0">
              <a:solidFill>
                <a:schemeClr val="bg1"/>
              </a:solidFill>
              <a:latin typeface="+mj-lt"/>
              <a:ea typeface="Encode Sans Semi Condensed"/>
              <a:cs typeface="Encode Sans Semi Condensed"/>
              <a:sym typeface="Encode Sans Semi Condensed"/>
            </a:endParaRPr>
          </a:p>
        </p:txBody>
      </p:sp>
      <p:sp>
        <p:nvSpPr>
          <p:cNvPr id="87" name="Flecha curva 86">
            <a:extLst>
              <a:ext uri="{FF2B5EF4-FFF2-40B4-BE49-F238E27FC236}">
                <a16:creationId xmlns:a16="http://schemas.microsoft.com/office/drawing/2014/main" id="{C06BB3B1-992A-C147-AC7B-E799803D6417}"/>
              </a:ext>
            </a:extLst>
          </p:cNvPr>
          <p:cNvSpPr/>
          <p:nvPr/>
        </p:nvSpPr>
        <p:spPr>
          <a:xfrm>
            <a:off x="2240196" y="3231318"/>
            <a:ext cx="876758" cy="582104"/>
          </a:xfrm>
          <a:prstGeom prst="bentArrow">
            <a:avLst>
              <a:gd name="adj1" fmla="val 10732"/>
              <a:gd name="adj2" fmla="val 25000"/>
              <a:gd name="adj3" fmla="val 25000"/>
              <a:gd name="adj4" fmla="val 4375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latin typeface="+mj-lt"/>
            </a:endParaRPr>
          </a:p>
        </p:txBody>
      </p:sp>
      <p:sp>
        <p:nvSpPr>
          <p:cNvPr id="88" name="Flecha curva 87">
            <a:extLst>
              <a:ext uri="{FF2B5EF4-FFF2-40B4-BE49-F238E27FC236}">
                <a16:creationId xmlns:a16="http://schemas.microsoft.com/office/drawing/2014/main" id="{39471D3C-95C5-234C-858F-1FB93571DB9A}"/>
              </a:ext>
            </a:extLst>
          </p:cNvPr>
          <p:cNvSpPr/>
          <p:nvPr/>
        </p:nvSpPr>
        <p:spPr>
          <a:xfrm>
            <a:off x="4230441" y="2970357"/>
            <a:ext cx="876758" cy="582104"/>
          </a:xfrm>
          <a:prstGeom prst="bentArrow">
            <a:avLst>
              <a:gd name="adj1" fmla="val 10732"/>
              <a:gd name="adj2" fmla="val 25000"/>
              <a:gd name="adj3" fmla="val 25000"/>
              <a:gd name="adj4" fmla="val 4375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latin typeface="+mj-lt"/>
            </a:endParaRPr>
          </a:p>
        </p:txBody>
      </p:sp>
      <p:sp>
        <p:nvSpPr>
          <p:cNvPr id="89" name="Flecha curva 88">
            <a:extLst>
              <a:ext uri="{FF2B5EF4-FFF2-40B4-BE49-F238E27FC236}">
                <a16:creationId xmlns:a16="http://schemas.microsoft.com/office/drawing/2014/main" id="{F873B3B8-314E-F642-B0C7-CA348C6578C1}"/>
              </a:ext>
            </a:extLst>
          </p:cNvPr>
          <p:cNvSpPr/>
          <p:nvPr/>
        </p:nvSpPr>
        <p:spPr>
          <a:xfrm>
            <a:off x="6166439" y="2310898"/>
            <a:ext cx="876758" cy="582104"/>
          </a:xfrm>
          <a:prstGeom prst="bentArrow">
            <a:avLst>
              <a:gd name="adj1" fmla="val 10732"/>
              <a:gd name="adj2" fmla="val 25000"/>
              <a:gd name="adj3" fmla="val 25000"/>
              <a:gd name="adj4" fmla="val 4375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latin typeface="+mj-lt"/>
            </a:endParaRPr>
          </a:p>
        </p:txBody>
      </p:sp>
      <p:sp>
        <p:nvSpPr>
          <p:cNvPr id="90" name="Flecha curva 89">
            <a:extLst>
              <a:ext uri="{FF2B5EF4-FFF2-40B4-BE49-F238E27FC236}">
                <a16:creationId xmlns:a16="http://schemas.microsoft.com/office/drawing/2014/main" id="{00EAC8BD-3C29-1846-9160-C36F1CDF23F8}"/>
              </a:ext>
            </a:extLst>
          </p:cNvPr>
          <p:cNvSpPr/>
          <p:nvPr/>
        </p:nvSpPr>
        <p:spPr>
          <a:xfrm>
            <a:off x="8067376" y="1632778"/>
            <a:ext cx="876758" cy="582104"/>
          </a:xfrm>
          <a:prstGeom prst="bentArrow">
            <a:avLst>
              <a:gd name="adj1" fmla="val 10732"/>
              <a:gd name="adj2" fmla="val 25000"/>
              <a:gd name="adj3" fmla="val 25000"/>
              <a:gd name="adj4" fmla="val 4375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latin typeface="+mj-lt"/>
            </a:endParaRPr>
          </a:p>
        </p:txBody>
      </p:sp>
      <p:sp>
        <p:nvSpPr>
          <p:cNvPr id="91" name="Cubo 90">
            <a:extLst>
              <a:ext uri="{FF2B5EF4-FFF2-40B4-BE49-F238E27FC236}">
                <a16:creationId xmlns:a16="http://schemas.microsoft.com/office/drawing/2014/main" id="{122144D5-3DC1-A04C-B497-1AF00E006561}"/>
              </a:ext>
            </a:extLst>
          </p:cNvPr>
          <p:cNvSpPr/>
          <p:nvPr/>
        </p:nvSpPr>
        <p:spPr>
          <a:xfrm>
            <a:off x="3280520" y="4098920"/>
            <a:ext cx="1835358" cy="345361"/>
          </a:xfrm>
          <a:prstGeom prst="cube">
            <a:avLst>
              <a:gd name="adj" fmla="val 51043"/>
            </a:avLst>
          </a:prstGeom>
          <a:solidFill>
            <a:schemeClr val="bg1"/>
          </a:solidFill>
          <a:ln>
            <a:solidFill>
              <a:schemeClr val="tx1"/>
            </a:solidFill>
          </a:ln>
          <a:effectLst>
            <a:outerShdw blurRad="126652"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92" name="Cubo 91">
            <a:extLst>
              <a:ext uri="{FF2B5EF4-FFF2-40B4-BE49-F238E27FC236}">
                <a16:creationId xmlns:a16="http://schemas.microsoft.com/office/drawing/2014/main" id="{D17272C7-BEAB-5146-82BF-0D2C0DCBBF0E}"/>
              </a:ext>
            </a:extLst>
          </p:cNvPr>
          <p:cNvSpPr/>
          <p:nvPr/>
        </p:nvSpPr>
        <p:spPr>
          <a:xfrm>
            <a:off x="5196203" y="3596015"/>
            <a:ext cx="1835358" cy="345361"/>
          </a:xfrm>
          <a:prstGeom prst="cube">
            <a:avLst>
              <a:gd name="adj" fmla="val 51043"/>
            </a:avLst>
          </a:prstGeom>
          <a:solidFill>
            <a:schemeClr val="bg1"/>
          </a:solidFill>
          <a:ln>
            <a:solidFill>
              <a:schemeClr val="tx1"/>
            </a:solidFill>
          </a:ln>
          <a:effectLst>
            <a:outerShdw blurRad="126652"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bg1"/>
                </a:solidFill>
              </a:rPr>
              <a:t>v</a:t>
            </a:r>
          </a:p>
        </p:txBody>
      </p:sp>
      <p:sp>
        <p:nvSpPr>
          <p:cNvPr id="93" name="Cubo 92">
            <a:extLst>
              <a:ext uri="{FF2B5EF4-FFF2-40B4-BE49-F238E27FC236}">
                <a16:creationId xmlns:a16="http://schemas.microsoft.com/office/drawing/2014/main" id="{F7AA1FBB-916D-FE4F-832E-BD5DC69735CA}"/>
              </a:ext>
            </a:extLst>
          </p:cNvPr>
          <p:cNvSpPr/>
          <p:nvPr/>
        </p:nvSpPr>
        <p:spPr>
          <a:xfrm>
            <a:off x="7108776" y="2851265"/>
            <a:ext cx="1835358" cy="345361"/>
          </a:xfrm>
          <a:prstGeom prst="cube">
            <a:avLst>
              <a:gd name="adj" fmla="val 51043"/>
            </a:avLst>
          </a:prstGeom>
          <a:solidFill>
            <a:schemeClr val="bg1"/>
          </a:solidFill>
          <a:ln>
            <a:solidFill>
              <a:schemeClr val="tx1"/>
            </a:solidFill>
          </a:ln>
          <a:effectLst>
            <a:outerShdw blurRad="126652"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bg1"/>
                </a:solidFill>
              </a:rPr>
              <a:t>v</a:t>
            </a:r>
          </a:p>
        </p:txBody>
      </p:sp>
      <p:sp>
        <p:nvSpPr>
          <p:cNvPr id="94" name="Cubo 93">
            <a:extLst>
              <a:ext uri="{FF2B5EF4-FFF2-40B4-BE49-F238E27FC236}">
                <a16:creationId xmlns:a16="http://schemas.microsoft.com/office/drawing/2014/main" id="{913DBCF1-78AE-9C41-8AE4-168A16C9806B}"/>
              </a:ext>
            </a:extLst>
          </p:cNvPr>
          <p:cNvSpPr/>
          <p:nvPr/>
        </p:nvSpPr>
        <p:spPr>
          <a:xfrm>
            <a:off x="8967109" y="2282508"/>
            <a:ext cx="1835358" cy="345361"/>
          </a:xfrm>
          <a:prstGeom prst="cube">
            <a:avLst>
              <a:gd name="adj" fmla="val 51043"/>
            </a:avLst>
          </a:prstGeom>
          <a:solidFill>
            <a:schemeClr val="bg1"/>
          </a:solidFill>
          <a:ln>
            <a:solidFill>
              <a:schemeClr val="tx1"/>
            </a:solidFill>
          </a:ln>
          <a:effectLst>
            <a:outerShdw blurRad="126652"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bg1"/>
                </a:solidFill>
              </a:rPr>
              <a:t>v</a:t>
            </a:r>
          </a:p>
        </p:txBody>
      </p:sp>
      <p:pic>
        <p:nvPicPr>
          <p:cNvPr id="95" name="Picture 9" descr="A close-up of a clock&#10;&#10;Description automatically generated with low confidence">
            <a:extLst>
              <a:ext uri="{FF2B5EF4-FFF2-40B4-BE49-F238E27FC236}">
                <a16:creationId xmlns:a16="http://schemas.microsoft.com/office/drawing/2014/main" id="{4EEB173F-86AC-8D4B-B137-01373CDE17F8}"/>
              </a:ext>
            </a:extLst>
          </p:cNvPr>
          <p:cNvPicPr>
            <a:picLocks noChangeAspect="1"/>
          </p:cNvPicPr>
          <p:nvPr/>
        </p:nvPicPr>
        <p:blipFill>
          <a:blip r:embed="rId2"/>
          <a:stretch>
            <a:fillRect/>
          </a:stretch>
        </p:blipFill>
        <p:spPr>
          <a:xfrm>
            <a:off x="-143716" y="11765"/>
            <a:ext cx="892273" cy="630900"/>
          </a:xfrm>
          <a:prstGeom prst="rect">
            <a:avLst/>
          </a:prstGeom>
        </p:spPr>
      </p:pic>
      <p:pic>
        <p:nvPicPr>
          <p:cNvPr id="96" name="Picture 10" descr="Logo&#10;&#10;Description automatically generated">
            <a:extLst>
              <a:ext uri="{FF2B5EF4-FFF2-40B4-BE49-F238E27FC236}">
                <a16:creationId xmlns:a16="http://schemas.microsoft.com/office/drawing/2014/main" id="{51FFB542-6E9E-494F-A50A-EB050ABD8771}"/>
              </a:ext>
            </a:extLst>
          </p:cNvPr>
          <p:cNvPicPr>
            <a:picLocks noChangeAspect="1"/>
          </p:cNvPicPr>
          <p:nvPr/>
        </p:nvPicPr>
        <p:blipFill>
          <a:blip r:embed="rId3"/>
          <a:stretch>
            <a:fillRect/>
          </a:stretch>
        </p:blipFill>
        <p:spPr>
          <a:xfrm>
            <a:off x="10128152" y="6276705"/>
            <a:ext cx="1990926" cy="630900"/>
          </a:xfrm>
          <a:prstGeom prst="rect">
            <a:avLst/>
          </a:prstGeom>
        </p:spPr>
      </p:pic>
    </p:spTree>
    <p:extLst>
      <p:ext uri="{BB962C8B-B14F-4D97-AF65-F5344CB8AC3E}">
        <p14:creationId xmlns:p14="http://schemas.microsoft.com/office/powerpoint/2010/main" val="537911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FAF3766F-DEF3-4802-BB0D-7A18EDD9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949DB795-4D5D-AA4D-8482-29AFDB8E5933}"/>
              </a:ext>
            </a:extLst>
          </p:cNvPr>
          <p:cNvSpPr>
            <a:spLocks noGrp="1"/>
          </p:cNvSpPr>
          <p:nvPr>
            <p:ph type="title"/>
          </p:nvPr>
        </p:nvSpPr>
        <p:spPr>
          <a:xfrm>
            <a:off x="517870" y="978408"/>
            <a:ext cx="5021182" cy="1709890"/>
          </a:xfrm>
        </p:spPr>
        <p:txBody>
          <a:bodyPr vert="horz" lIns="91440" tIns="45720" rIns="91440" bIns="45720" rtlCol="0" anchor="t">
            <a:normAutofit/>
          </a:bodyPr>
          <a:lstStyle/>
          <a:p>
            <a:pPr>
              <a:lnSpc>
                <a:spcPct val="90000"/>
              </a:lnSpc>
            </a:pPr>
            <a:r>
              <a:rPr lang="en-US">
                <a:solidFill>
                  <a:schemeClr val="tx2"/>
                </a:solidFill>
              </a:rPr>
              <a:t>Website presentation</a:t>
            </a:r>
          </a:p>
        </p:txBody>
      </p:sp>
      <p:sp>
        <p:nvSpPr>
          <p:cNvPr id="32" name="Rectangle 31">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1189494-2B67-46D2-93D6-A122A09BF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11650"/>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a:extLst>
              <a:ext uri="{FF2B5EF4-FFF2-40B4-BE49-F238E27FC236}">
                <a16:creationId xmlns:a16="http://schemas.microsoft.com/office/drawing/2014/main" id="{1A66F8BA-03BA-8246-841F-4A35D15E5258}"/>
              </a:ext>
            </a:extLst>
          </p:cNvPr>
          <p:cNvPicPr>
            <a:picLocks noChangeAspect="1"/>
          </p:cNvPicPr>
          <p:nvPr/>
        </p:nvPicPr>
        <p:blipFill>
          <a:blip r:embed="rId2"/>
          <a:stretch>
            <a:fillRect/>
          </a:stretch>
        </p:blipFill>
        <p:spPr>
          <a:xfrm>
            <a:off x="1616041" y="2914651"/>
            <a:ext cx="7423369" cy="3433308"/>
          </a:xfrm>
          <a:prstGeom prst="rect">
            <a:avLst/>
          </a:prstGeom>
        </p:spPr>
      </p:pic>
      <p:pic>
        <p:nvPicPr>
          <p:cNvPr id="16" name="Picture 9" descr="A close-up of a clock&#10;&#10;Description automatically generated with low confidence">
            <a:extLst>
              <a:ext uri="{FF2B5EF4-FFF2-40B4-BE49-F238E27FC236}">
                <a16:creationId xmlns:a16="http://schemas.microsoft.com/office/drawing/2014/main" id="{9FA532C8-13C9-F74F-B9F5-695D6A648ECE}"/>
              </a:ext>
            </a:extLst>
          </p:cNvPr>
          <p:cNvPicPr>
            <a:picLocks noChangeAspect="1"/>
          </p:cNvPicPr>
          <p:nvPr/>
        </p:nvPicPr>
        <p:blipFill>
          <a:blip r:embed="rId3"/>
          <a:stretch>
            <a:fillRect/>
          </a:stretch>
        </p:blipFill>
        <p:spPr>
          <a:xfrm>
            <a:off x="11412100" y="17175"/>
            <a:ext cx="892273" cy="630900"/>
          </a:xfrm>
          <a:prstGeom prst="rect">
            <a:avLst/>
          </a:prstGeom>
        </p:spPr>
      </p:pic>
      <p:pic>
        <p:nvPicPr>
          <p:cNvPr id="18" name="Picture 10" descr="Logo&#10;&#10;Description automatically generated">
            <a:extLst>
              <a:ext uri="{FF2B5EF4-FFF2-40B4-BE49-F238E27FC236}">
                <a16:creationId xmlns:a16="http://schemas.microsoft.com/office/drawing/2014/main" id="{25D0E63E-33F0-374B-8AE7-92F6099593B9}"/>
              </a:ext>
            </a:extLst>
          </p:cNvPr>
          <p:cNvPicPr>
            <a:picLocks noChangeAspect="1"/>
          </p:cNvPicPr>
          <p:nvPr/>
        </p:nvPicPr>
        <p:blipFill>
          <a:blip r:embed="rId4"/>
          <a:stretch>
            <a:fillRect/>
          </a:stretch>
        </p:blipFill>
        <p:spPr>
          <a:xfrm>
            <a:off x="0" y="6166663"/>
            <a:ext cx="1990926" cy="630900"/>
          </a:xfrm>
          <a:prstGeom prst="rect">
            <a:avLst/>
          </a:prstGeom>
        </p:spPr>
      </p:pic>
    </p:spTree>
    <p:extLst>
      <p:ext uri="{BB962C8B-B14F-4D97-AF65-F5344CB8AC3E}">
        <p14:creationId xmlns:p14="http://schemas.microsoft.com/office/powerpoint/2010/main" val="570226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B80343A2-0D30-8049-8055-829ECC5F00F1}"/>
              </a:ext>
            </a:extLst>
          </p:cNvPr>
          <p:cNvPicPr>
            <a:picLocks noChangeAspect="1"/>
          </p:cNvPicPr>
          <p:nvPr/>
        </p:nvPicPr>
        <p:blipFill>
          <a:blip r:embed="rId2"/>
          <a:stretch>
            <a:fillRect/>
          </a:stretch>
        </p:blipFill>
        <p:spPr>
          <a:xfrm>
            <a:off x="2583203" y="2194707"/>
            <a:ext cx="7173576" cy="3308845"/>
          </a:xfrm>
          <a:prstGeom prst="rect">
            <a:avLst/>
          </a:prstGeom>
        </p:spPr>
      </p:pic>
      <p:cxnSp>
        <p:nvCxnSpPr>
          <p:cNvPr id="24" name="Conector recto 23">
            <a:extLst>
              <a:ext uri="{FF2B5EF4-FFF2-40B4-BE49-F238E27FC236}">
                <a16:creationId xmlns:a16="http://schemas.microsoft.com/office/drawing/2014/main" id="{E0830F49-782C-6C47-BFD3-6CB1DFB01BB6}"/>
              </a:ext>
            </a:extLst>
          </p:cNvPr>
          <p:cNvCxnSpPr/>
          <p:nvPr/>
        </p:nvCxnSpPr>
        <p:spPr>
          <a:xfrm>
            <a:off x="6709720" y="6413157"/>
            <a:ext cx="50044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6">
            <a:extLst>
              <a:ext uri="{FF2B5EF4-FFF2-40B4-BE49-F238E27FC236}">
                <a16:creationId xmlns:a16="http://schemas.microsoft.com/office/drawing/2014/main" id="{2BBCC7D8-1265-034E-9974-6A3542C7D60F}"/>
              </a:ext>
            </a:extLst>
          </p:cNvPr>
          <p:cNvSpPr txBox="1"/>
          <p:nvPr/>
        </p:nvSpPr>
        <p:spPr>
          <a:xfrm>
            <a:off x="899186" y="2201572"/>
            <a:ext cx="1700615" cy="584775"/>
          </a:xfrm>
          <a:prstGeom prst="rect">
            <a:avLst/>
          </a:prstGeom>
          <a:noFill/>
        </p:spPr>
        <p:txBody>
          <a:bodyPr wrap="square" rtlCol="0">
            <a:spAutoFit/>
          </a:bodyPr>
          <a:lstStyle/>
          <a:p>
            <a:r>
              <a:rPr lang="en-US" sz="1600" dirty="0">
                <a:latin typeface="+mj-lt"/>
                <a:cs typeface="Amatic SC" panose="00000500000000000000" pitchFamily="2" charset="-79"/>
              </a:rPr>
              <a:t>Access link </a:t>
            </a:r>
            <a:r>
              <a:rPr lang="en-US" sz="1600" dirty="0">
                <a:solidFill>
                  <a:srgbClr val="002060"/>
                </a:solidFill>
                <a:latin typeface="+mj-lt"/>
                <a:cs typeface="Amatic SC" panose="00000500000000000000" pitchFamily="2" charset="-79"/>
              </a:rPr>
              <a:t>safeengine.eu</a:t>
            </a:r>
          </a:p>
        </p:txBody>
      </p:sp>
      <p:sp>
        <p:nvSpPr>
          <p:cNvPr id="26" name="TextBox 14">
            <a:extLst>
              <a:ext uri="{FF2B5EF4-FFF2-40B4-BE49-F238E27FC236}">
                <a16:creationId xmlns:a16="http://schemas.microsoft.com/office/drawing/2014/main" id="{06365152-DD65-6847-84A5-D9D2EE3EBF1D}"/>
              </a:ext>
            </a:extLst>
          </p:cNvPr>
          <p:cNvSpPr txBox="1"/>
          <p:nvPr/>
        </p:nvSpPr>
        <p:spPr>
          <a:xfrm>
            <a:off x="1889183" y="1304707"/>
            <a:ext cx="2540037" cy="830997"/>
          </a:xfrm>
          <a:prstGeom prst="rect">
            <a:avLst/>
          </a:prstGeom>
          <a:noFill/>
        </p:spPr>
        <p:txBody>
          <a:bodyPr wrap="square" rtlCol="0">
            <a:spAutoFit/>
          </a:bodyPr>
          <a:lstStyle/>
          <a:p>
            <a:r>
              <a:rPr lang="en-US" sz="1600" dirty="0">
                <a:solidFill>
                  <a:schemeClr val="tx1"/>
                </a:solidFill>
                <a:latin typeface="+mj-lt"/>
                <a:cs typeface="Amatic SC" panose="00000500000000000000" pitchFamily="2" charset="-79"/>
              </a:rPr>
              <a:t>Project Presentation, important dates, courses to be enrolled in</a:t>
            </a:r>
          </a:p>
        </p:txBody>
      </p:sp>
      <p:sp>
        <p:nvSpPr>
          <p:cNvPr id="27" name="TextBox 17">
            <a:extLst>
              <a:ext uri="{FF2B5EF4-FFF2-40B4-BE49-F238E27FC236}">
                <a16:creationId xmlns:a16="http://schemas.microsoft.com/office/drawing/2014/main" id="{1560210A-B092-2B49-9239-A5A8A2050DB3}"/>
              </a:ext>
            </a:extLst>
          </p:cNvPr>
          <p:cNvSpPr txBox="1"/>
          <p:nvPr/>
        </p:nvSpPr>
        <p:spPr>
          <a:xfrm>
            <a:off x="4567448" y="1087634"/>
            <a:ext cx="2019590" cy="584775"/>
          </a:xfrm>
          <a:prstGeom prst="rect">
            <a:avLst/>
          </a:prstGeom>
          <a:noFill/>
        </p:spPr>
        <p:txBody>
          <a:bodyPr wrap="square" rtlCol="0">
            <a:spAutoFit/>
          </a:bodyPr>
          <a:lstStyle/>
          <a:p>
            <a:r>
              <a:rPr lang="en-US" sz="1600" dirty="0">
                <a:solidFill>
                  <a:schemeClr val="tx1"/>
                </a:solidFill>
                <a:latin typeface="+mj-lt"/>
                <a:cs typeface="Amatic SC" panose="00000500000000000000" pitchFamily="2" charset="-79"/>
              </a:rPr>
              <a:t>Trainings held within the project</a:t>
            </a:r>
          </a:p>
        </p:txBody>
      </p:sp>
      <p:cxnSp>
        <p:nvCxnSpPr>
          <p:cNvPr id="28" name="Google Shape;2020;p44">
            <a:extLst>
              <a:ext uri="{FF2B5EF4-FFF2-40B4-BE49-F238E27FC236}">
                <a16:creationId xmlns:a16="http://schemas.microsoft.com/office/drawing/2014/main" id="{A0FBC9E6-7CF7-3F4E-A153-9D4AFBA06DB6}"/>
              </a:ext>
            </a:extLst>
          </p:cNvPr>
          <p:cNvCxnSpPr>
            <a:cxnSpLocks/>
          </p:cNvCxnSpPr>
          <p:nvPr/>
        </p:nvCxnSpPr>
        <p:spPr>
          <a:xfrm>
            <a:off x="2460423" y="2493960"/>
            <a:ext cx="446856" cy="0"/>
          </a:xfrm>
          <a:prstGeom prst="straightConnector1">
            <a:avLst/>
          </a:prstGeom>
          <a:noFill/>
          <a:ln w="9525" cap="flat" cmpd="sng">
            <a:solidFill>
              <a:schemeClr val="tx1">
                <a:lumMod val="50000"/>
                <a:lumOff val="50000"/>
              </a:schemeClr>
            </a:solidFill>
            <a:prstDash val="solid"/>
            <a:round/>
            <a:headEnd type="oval" w="med" len="med"/>
            <a:tailEnd type="oval" w="med" len="med"/>
          </a:ln>
        </p:spPr>
      </p:cxnSp>
      <p:cxnSp>
        <p:nvCxnSpPr>
          <p:cNvPr id="29" name="Google Shape;2024;p44">
            <a:extLst>
              <a:ext uri="{FF2B5EF4-FFF2-40B4-BE49-F238E27FC236}">
                <a16:creationId xmlns:a16="http://schemas.microsoft.com/office/drawing/2014/main" id="{954723AB-231E-624B-AED2-CDDF38A0A671}"/>
              </a:ext>
            </a:extLst>
          </p:cNvPr>
          <p:cNvCxnSpPr>
            <a:cxnSpLocks/>
          </p:cNvCxnSpPr>
          <p:nvPr/>
        </p:nvCxnSpPr>
        <p:spPr>
          <a:xfrm>
            <a:off x="4281971" y="1788580"/>
            <a:ext cx="1217849" cy="705380"/>
          </a:xfrm>
          <a:prstGeom prst="straightConnector1">
            <a:avLst/>
          </a:prstGeom>
          <a:noFill/>
          <a:ln w="9525" cap="flat" cmpd="sng">
            <a:solidFill>
              <a:schemeClr val="tx1">
                <a:lumMod val="50000"/>
                <a:lumOff val="50000"/>
              </a:schemeClr>
            </a:solidFill>
            <a:prstDash val="solid"/>
            <a:round/>
            <a:headEnd type="oval" w="med" len="med"/>
            <a:tailEnd type="oval" w="med" len="med"/>
          </a:ln>
        </p:spPr>
      </p:cxnSp>
      <p:cxnSp>
        <p:nvCxnSpPr>
          <p:cNvPr id="30" name="Google Shape;2030;p44">
            <a:extLst>
              <a:ext uri="{FF2B5EF4-FFF2-40B4-BE49-F238E27FC236}">
                <a16:creationId xmlns:a16="http://schemas.microsoft.com/office/drawing/2014/main" id="{576D9843-645C-8647-9B13-D6C925A463D0}"/>
              </a:ext>
            </a:extLst>
          </p:cNvPr>
          <p:cNvCxnSpPr>
            <a:cxnSpLocks/>
          </p:cNvCxnSpPr>
          <p:nvPr/>
        </p:nvCxnSpPr>
        <p:spPr>
          <a:xfrm>
            <a:off x="5420715" y="1695969"/>
            <a:ext cx="1410598" cy="751760"/>
          </a:xfrm>
          <a:prstGeom prst="straightConnector1">
            <a:avLst/>
          </a:prstGeom>
          <a:noFill/>
          <a:ln w="9525" cap="flat" cmpd="sng">
            <a:solidFill>
              <a:schemeClr val="tx1">
                <a:lumMod val="50000"/>
                <a:lumOff val="50000"/>
              </a:schemeClr>
            </a:solidFill>
            <a:prstDash val="solid"/>
            <a:round/>
            <a:headEnd type="oval" w="med" len="med"/>
            <a:tailEnd type="oval" w="med" len="med"/>
          </a:ln>
        </p:spPr>
      </p:cxnSp>
      <p:cxnSp>
        <p:nvCxnSpPr>
          <p:cNvPr id="31" name="Google Shape;2026;p44">
            <a:extLst>
              <a:ext uri="{FF2B5EF4-FFF2-40B4-BE49-F238E27FC236}">
                <a16:creationId xmlns:a16="http://schemas.microsoft.com/office/drawing/2014/main" id="{3E2F291A-BE0B-D149-9086-14A243C49178}"/>
              </a:ext>
            </a:extLst>
          </p:cNvPr>
          <p:cNvCxnSpPr>
            <a:cxnSpLocks/>
          </p:cNvCxnSpPr>
          <p:nvPr/>
        </p:nvCxnSpPr>
        <p:spPr>
          <a:xfrm>
            <a:off x="7210249" y="1807621"/>
            <a:ext cx="344440" cy="578043"/>
          </a:xfrm>
          <a:prstGeom prst="straightConnector1">
            <a:avLst/>
          </a:prstGeom>
          <a:noFill/>
          <a:ln w="9525" cap="flat" cmpd="sng">
            <a:solidFill>
              <a:schemeClr val="tx1">
                <a:lumMod val="50000"/>
                <a:lumOff val="50000"/>
              </a:schemeClr>
            </a:solidFill>
            <a:prstDash val="solid"/>
            <a:round/>
            <a:headEnd type="oval" w="med" len="med"/>
            <a:tailEnd type="oval" w="med" len="med"/>
          </a:ln>
        </p:spPr>
      </p:cxnSp>
      <p:sp>
        <p:nvSpPr>
          <p:cNvPr id="32" name="TextBox 33">
            <a:extLst>
              <a:ext uri="{FF2B5EF4-FFF2-40B4-BE49-F238E27FC236}">
                <a16:creationId xmlns:a16="http://schemas.microsoft.com/office/drawing/2014/main" id="{146C1D5D-AE7F-F448-9963-C9876CD96EA0}"/>
              </a:ext>
            </a:extLst>
          </p:cNvPr>
          <p:cNvSpPr txBox="1"/>
          <p:nvPr/>
        </p:nvSpPr>
        <p:spPr>
          <a:xfrm>
            <a:off x="6689747" y="889208"/>
            <a:ext cx="1317732" cy="830997"/>
          </a:xfrm>
          <a:prstGeom prst="rect">
            <a:avLst/>
          </a:prstGeom>
          <a:noFill/>
        </p:spPr>
        <p:txBody>
          <a:bodyPr wrap="square" rtlCol="0">
            <a:spAutoFit/>
          </a:bodyPr>
          <a:lstStyle/>
          <a:p>
            <a:r>
              <a:rPr lang="en-US" sz="1600" dirty="0">
                <a:solidFill>
                  <a:schemeClr val="tx1"/>
                </a:solidFill>
                <a:latin typeface="+mj-lt"/>
                <a:cs typeface="Amatic SC" panose="00000500000000000000" pitchFamily="2" charset="-79"/>
              </a:rPr>
              <a:t>Workshops, Multiplier Events</a:t>
            </a:r>
          </a:p>
        </p:txBody>
      </p:sp>
      <p:cxnSp>
        <p:nvCxnSpPr>
          <p:cNvPr id="33" name="Google Shape;2030;p44">
            <a:extLst>
              <a:ext uri="{FF2B5EF4-FFF2-40B4-BE49-F238E27FC236}">
                <a16:creationId xmlns:a16="http://schemas.microsoft.com/office/drawing/2014/main" id="{4BB83EFE-6EE6-C741-95D6-C7673C1B9A0E}"/>
              </a:ext>
            </a:extLst>
          </p:cNvPr>
          <p:cNvCxnSpPr>
            <a:cxnSpLocks/>
            <a:stCxn id="34" idx="1"/>
          </p:cNvCxnSpPr>
          <p:nvPr/>
        </p:nvCxnSpPr>
        <p:spPr>
          <a:xfrm flipH="1">
            <a:off x="8213555" y="1354448"/>
            <a:ext cx="1027369" cy="1093281"/>
          </a:xfrm>
          <a:prstGeom prst="straightConnector1">
            <a:avLst/>
          </a:prstGeom>
          <a:noFill/>
          <a:ln w="9525" cap="flat" cmpd="sng">
            <a:solidFill>
              <a:schemeClr val="tx1">
                <a:lumMod val="50000"/>
                <a:lumOff val="50000"/>
              </a:schemeClr>
            </a:solidFill>
            <a:prstDash val="solid"/>
            <a:round/>
            <a:headEnd type="oval" w="med" len="med"/>
            <a:tailEnd type="oval" w="med" len="med"/>
          </a:ln>
        </p:spPr>
      </p:cxnSp>
      <p:sp>
        <p:nvSpPr>
          <p:cNvPr id="34" name="TextBox 35">
            <a:extLst>
              <a:ext uri="{FF2B5EF4-FFF2-40B4-BE49-F238E27FC236}">
                <a16:creationId xmlns:a16="http://schemas.microsoft.com/office/drawing/2014/main" id="{65077073-E171-694E-9AB3-C6824C95F695}"/>
              </a:ext>
            </a:extLst>
          </p:cNvPr>
          <p:cNvSpPr txBox="1"/>
          <p:nvPr/>
        </p:nvSpPr>
        <p:spPr>
          <a:xfrm>
            <a:off x="9240924" y="1062060"/>
            <a:ext cx="2274404" cy="584775"/>
          </a:xfrm>
          <a:prstGeom prst="rect">
            <a:avLst/>
          </a:prstGeom>
          <a:noFill/>
        </p:spPr>
        <p:txBody>
          <a:bodyPr wrap="square" rtlCol="0">
            <a:spAutoFit/>
          </a:bodyPr>
          <a:lstStyle/>
          <a:p>
            <a:r>
              <a:rPr lang="en-US" sz="1600" dirty="0">
                <a:solidFill>
                  <a:schemeClr val="tx1"/>
                </a:solidFill>
                <a:latin typeface="+mj-lt"/>
                <a:cs typeface="Amatic SC" panose="00000500000000000000" pitchFamily="2" charset="-79"/>
              </a:rPr>
              <a:t>Partners implicated in the project</a:t>
            </a:r>
          </a:p>
        </p:txBody>
      </p:sp>
      <p:cxnSp>
        <p:nvCxnSpPr>
          <p:cNvPr id="35" name="Google Shape;2020;p44">
            <a:extLst>
              <a:ext uri="{FF2B5EF4-FFF2-40B4-BE49-F238E27FC236}">
                <a16:creationId xmlns:a16="http://schemas.microsoft.com/office/drawing/2014/main" id="{526465B4-0630-E245-8E51-7DCB359EB03A}"/>
              </a:ext>
            </a:extLst>
          </p:cNvPr>
          <p:cNvCxnSpPr>
            <a:cxnSpLocks/>
          </p:cNvCxnSpPr>
          <p:nvPr/>
        </p:nvCxnSpPr>
        <p:spPr>
          <a:xfrm flipV="1">
            <a:off x="9292649" y="2201572"/>
            <a:ext cx="739748" cy="246158"/>
          </a:xfrm>
          <a:prstGeom prst="straightConnector1">
            <a:avLst/>
          </a:prstGeom>
          <a:noFill/>
          <a:ln w="9525" cap="flat" cmpd="sng">
            <a:solidFill>
              <a:schemeClr val="tx1">
                <a:lumMod val="50000"/>
                <a:lumOff val="50000"/>
              </a:schemeClr>
            </a:solidFill>
            <a:prstDash val="solid"/>
            <a:round/>
            <a:headEnd type="oval" w="med" len="med"/>
            <a:tailEnd type="oval" w="med" len="med"/>
          </a:ln>
        </p:spPr>
      </p:cxnSp>
      <p:sp>
        <p:nvSpPr>
          <p:cNvPr id="36" name="TextBox 37">
            <a:extLst>
              <a:ext uri="{FF2B5EF4-FFF2-40B4-BE49-F238E27FC236}">
                <a16:creationId xmlns:a16="http://schemas.microsoft.com/office/drawing/2014/main" id="{233410A9-2A53-A140-9C74-1A5513576361}"/>
              </a:ext>
            </a:extLst>
          </p:cNvPr>
          <p:cNvSpPr txBox="1"/>
          <p:nvPr/>
        </p:nvSpPr>
        <p:spPr>
          <a:xfrm>
            <a:off x="10071888" y="1958252"/>
            <a:ext cx="1647270" cy="584775"/>
          </a:xfrm>
          <a:prstGeom prst="rect">
            <a:avLst/>
          </a:prstGeom>
          <a:noFill/>
        </p:spPr>
        <p:txBody>
          <a:bodyPr wrap="square" rtlCol="0">
            <a:spAutoFit/>
          </a:bodyPr>
          <a:lstStyle/>
          <a:p>
            <a:r>
              <a:rPr lang="en-US" sz="1600" dirty="0">
                <a:solidFill>
                  <a:schemeClr val="tx1"/>
                </a:solidFill>
                <a:latin typeface="+mj-lt"/>
                <a:cs typeface="Amatic SC" panose="00000500000000000000" pitchFamily="2" charset="-79"/>
              </a:rPr>
              <a:t>Reach out to us via e-mail</a:t>
            </a:r>
          </a:p>
        </p:txBody>
      </p:sp>
      <p:cxnSp>
        <p:nvCxnSpPr>
          <p:cNvPr id="37" name="Google Shape;2024;p44">
            <a:extLst>
              <a:ext uri="{FF2B5EF4-FFF2-40B4-BE49-F238E27FC236}">
                <a16:creationId xmlns:a16="http://schemas.microsoft.com/office/drawing/2014/main" id="{010257D3-25D3-C14A-B7BE-7FED5516EEBD}"/>
              </a:ext>
            </a:extLst>
          </p:cNvPr>
          <p:cNvCxnSpPr>
            <a:cxnSpLocks/>
          </p:cNvCxnSpPr>
          <p:nvPr/>
        </p:nvCxnSpPr>
        <p:spPr>
          <a:xfrm flipH="1">
            <a:off x="5003678" y="5375049"/>
            <a:ext cx="352761" cy="287647"/>
          </a:xfrm>
          <a:prstGeom prst="straightConnector1">
            <a:avLst/>
          </a:prstGeom>
          <a:noFill/>
          <a:ln w="12700" cap="flat" cmpd="sng">
            <a:solidFill>
              <a:srgbClr val="002060"/>
            </a:solidFill>
            <a:prstDash val="solid"/>
            <a:round/>
            <a:headEnd type="oval" w="med" len="med"/>
            <a:tailEnd type="oval" w="med" len="med"/>
          </a:ln>
        </p:spPr>
      </p:cxnSp>
      <p:sp>
        <p:nvSpPr>
          <p:cNvPr id="38" name="TextBox 41">
            <a:extLst>
              <a:ext uri="{FF2B5EF4-FFF2-40B4-BE49-F238E27FC236}">
                <a16:creationId xmlns:a16="http://schemas.microsoft.com/office/drawing/2014/main" id="{964EF1E4-65D5-4945-A5E4-4E410576462B}"/>
              </a:ext>
            </a:extLst>
          </p:cNvPr>
          <p:cNvSpPr txBox="1"/>
          <p:nvPr/>
        </p:nvSpPr>
        <p:spPr>
          <a:xfrm>
            <a:off x="2460423" y="5709902"/>
            <a:ext cx="2684401" cy="584775"/>
          </a:xfrm>
          <a:prstGeom prst="rect">
            <a:avLst/>
          </a:prstGeom>
          <a:noFill/>
        </p:spPr>
        <p:txBody>
          <a:bodyPr wrap="square" rtlCol="0">
            <a:spAutoFit/>
          </a:bodyPr>
          <a:lstStyle/>
          <a:p>
            <a:pPr algn="r"/>
            <a:r>
              <a:rPr lang="en-US" sz="1600" dirty="0">
                <a:latin typeface="+mj-lt"/>
                <a:cs typeface="Amatic SC" panose="00000500000000000000" pitchFamily="2" charset="-79"/>
              </a:rPr>
              <a:t>Our ideas in the engineering education sector</a:t>
            </a:r>
            <a:endParaRPr lang="en-US" sz="1600" dirty="0">
              <a:solidFill>
                <a:schemeClr val="accent4">
                  <a:lumMod val="50000"/>
                </a:schemeClr>
              </a:solidFill>
              <a:latin typeface="+mj-lt"/>
              <a:cs typeface="Amatic SC" panose="00000500000000000000" pitchFamily="2" charset="-79"/>
            </a:endParaRPr>
          </a:p>
        </p:txBody>
      </p:sp>
      <p:cxnSp>
        <p:nvCxnSpPr>
          <p:cNvPr id="39" name="Google Shape;2024;p44">
            <a:extLst>
              <a:ext uri="{FF2B5EF4-FFF2-40B4-BE49-F238E27FC236}">
                <a16:creationId xmlns:a16="http://schemas.microsoft.com/office/drawing/2014/main" id="{484D064E-46B3-204E-97CA-66938E7AC675}"/>
              </a:ext>
            </a:extLst>
          </p:cNvPr>
          <p:cNvCxnSpPr>
            <a:cxnSpLocks/>
          </p:cNvCxnSpPr>
          <p:nvPr/>
        </p:nvCxnSpPr>
        <p:spPr>
          <a:xfrm>
            <a:off x="6831313" y="5345161"/>
            <a:ext cx="517300" cy="303421"/>
          </a:xfrm>
          <a:prstGeom prst="straightConnector1">
            <a:avLst/>
          </a:prstGeom>
          <a:noFill/>
          <a:ln w="12700" cap="flat" cmpd="sng">
            <a:solidFill>
              <a:srgbClr val="002060"/>
            </a:solidFill>
            <a:prstDash val="solid"/>
            <a:round/>
            <a:headEnd type="oval" w="med" len="med"/>
            <a:tailEnd type="oval" w="med" len="med"/>
          </a:ln>
        </p:spPr>
      </p:cxnSp>
      <p:sp>
        <p:nvSpPr>
          <p:cNvPr id="40" name="TextBox 44">
            <a:extLst>
              <a:ext uri="{FF2B5EF4-FFF2-40B4-BE49-F238E27FC236}">
                <a16:creationId xmlns:a16="http://schemas.microsoft.com/office/drawing/2014/main" id="{A5771C6F-6133-774A-8F6E-44144678876E}"/>
              </a:ext>
            </a:extLst>
          </p:cNvPr>
          <p:cNvSpPr txBox="1"/>
          <p:nvPr/>
        </p:nvSpPr>
        <p:spPr>
          <a:xfrm>
            <a:off x="7424153" y="5662696"/>
            <a:ext cx="3165588" cy="584775"/>
          </a:xfrm>
          <a:prstGeom prst="rect">
            <a:avLst/>
          </a:prstGeom>
          <a:noFill/>
        </p:spPr>
        <p:txBody>
          <a:bodyPr wrap="square" rtlCol="0">
            <a:spAutoFit/>
          </a:bodyPr>
          <a:lstStyle/>
          <a:p>
            <a:r>
              <a:rPr lang="en-US" sz="1600" dirty="0">
                <a:latin typeface="+mj-lt"/>
                <a:cs typeface="Amatic SC" panose="00000500000000000000" pitchFamily="2" charset="-79"/>
              </a:rPr>
              <a:t>Our solutions to engineers in this evolving society</a:t>
            </a:r>
            <a:endParaRPr lang="en-US" sz="1600" dirty="0">
              <a:solidFill>
                <a:schemeClr val="accent4">
                  <a:lumMod val="50000"/>
                </a:schemeClr>
              </a:solidFill>
              <a:latin typeface="+mj-lt"/>
              <a:cs typeface="Amatic SC" panose="00000500000000000000" pitchFamily="2" charset="-79"/>
            </a:endParaRPr>
          </a:p>
        </p:txBody>
      </p:sp>
      <p:pic>
        <p:nvPicPr>
          <p:cNvPr id="44" name="Picture 9" descr="A close-up of a clock&#10;&#10;Description automatically generated with low confidence">
            <a:extLst>
              <a:ext uri="{FF2B5EF4-FFF2-40B4-BE49-F238E27FC236}">
                <a16:creationId xmlns:a16="http://schemas.microsoft.com/office/drawing/2014/main" id="{41CF3CCC-C9EC-0347-96E7-447D4505110A}"/>
              </a:ext>
            </a:extLst>
          </p:cNvPr>
          <p:cNvPicPr>
            <a:picLocks noChangeAspect="1"/>
          </p:cNvPicPr>
          <p:nvPr/>
        </p:nvPicPr>
        <p:blipFill>
          <a:blip r:embed="rId3"/>
          <a:stretch>
            <a:fillRect/>
          </a:stretch>
        </p:blipFill>
        <p:spPr>
          <a:xfrm>
            <a:off x="11400675" y="51077"/>
            <a:ext cx="892273" cy="630900"/>
          </a:xfrm>
          <a:prstGeom prst="rect">
            <a:avLst/>
          </a:prstGeom>
        </p:spPr>
      </p:pic>
      <p:pic>
        <p:nvPicPr>
          <p:cNvPr id="45" name="Picture 10" descr="Logo&#10;&#10;Description automatically generated">
            <a:extLst>
              <a:ext uri="{FF2B5EF4-FFF2-40B4-BE49-F238E27FC236}">
                <a16:creationId xmlns:a16="http://schemas.microsoft.com/office/drawing/2014/main" id="{814229D1-85C6-8743-84F3-E8E7D6B7B368}"/>
              </a:ext>
            </a:extLst>
          </p:cNvPr>
          <p:cNvPicPr>
            <a:picLocks noChangeAspect="1"/>
          </p:cNvPicPr>
          <p:nvPr/>
        </p:nvPicPr>
        <p:blipFill>
          <a:blip r:embed="rId4"/>
          <a:stretch>
            <a:fillRect/>
          </a:stretch>
        </p:blipFill>
        <p:spPr>
          <a:xfrm>
            <a:off x="29739" y="6247471"/>
            <a:ext cx="1990926" cy="630900"/>
          </a:xfrm>
          <a:prstGeom prst="rect">
            <a:avLst/>
          </a:prstGeom>
        </p:spPr>
      </p:pic>
    </p:spTree>
    <p:extLst>
      <p:ext uri="{BB962C8B-B14F-4D97-AF65-F5344CB8AC3E}">
        <p14:creationId xmlns:p14="http://schemas.microsoft.com/office/powerpoint/2010/main" val="2768735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4" name="Conector recto 23">
            <a:extLst>
              <a:ext uri="{FF2B5EF4-FFF2-40B4-BE49-F238E27FC236}">
                <a16:creationId xmlns:a16="http://schemas.microsoft.com/office/drawing/2014/main" id="{E0830F49-782C-6C47-BFD3-6CB1DFB01BB6}"/>
              </a:ext>
            </a:extLst>
          </p:cNvPr>
          <p:cNvCxnSpPr/>
          <p:nvPr/>
        </p:nvCxnSpPr>
        <p:spPr>
          <a:xfrm>
            <a:off x="6709720" y="6413157"/>
            <a:ext cx="50044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7">
            <a:extLst>
              <a:ext uri="{FF2B5EF4-FFF2-40B4-BE49-F238E27FC236}">
                <a16:creationId xmlns:a16="http://schemas.microsoft.com/office/drawing/2014/main" id="{7718BC85-A6E8-4D40-A3B6-D7B2389ECC41}"/>
              </a:ext>
            </a:extLst>
          </p:cNvPr>
          <p:cNvPicPr>
            <a:picLocks noChangeAspect="1"/>
          </p:cNvPicPr>
          <p:nvPr/>
        </p:nvPicPr>
        <p:blipFill>
          <a:blip r:embed="rId2"/>
          <a:stretch>
            <a:fillRect/>
          </a:stretch>
        </p:blipFill>
        <p:spPr>
          <a:xfrm>
            <a:off x="3402816" y="2013729"/>
            <a:ext cx="4730502" cy="2345249"/>
          </a:xfrm>
          <a:prstGeom prst="rect">
            <a:avLst/>
          </a:prstGeom>
          <a:ln>
            <a:solidFill>
              <a:schemeClr val="tx1">
                <a:lumMod val="50000"/>
                <a:lumOff val="50000"/>
              </a:schemeClr>
            </a:solidFill>
          </a:ln>
        </p:spPr>
      </p:pic>
      <p:cxnSp>
        <p:nvCxnSpPr>
          <p:cNvPr id="21" name="Google Shape;2020;p44">
            <a:extLst>
              <a:ext uri="{FF2B5EF4-FFF2-40B4-BE49-F238E27FC236}">
                <a16:creationId xmlns:a16="http://schemas.microsoft.com/office/drawing/2014/main" id="{33A50440-6408-3745-B41D-B0BC506E53F1}"/>
              </a:ext>
            </a:extLst>
          </p:cNvPr>
          <p:cNvCxnSpPr>
            <a:cxnSpLocks/>
          </p:cNvCxnSpPr>
          <p:nvPr/>
        </p:nvCxnSpPr>
        <p:spPr>
          <a:xfrm>
            <a:off x="6291396" y="1785130"/>
            <a:ext cx="0" cy="306244"/>
          </a:xfrm>
          <a:prstGeom prst="straightConnector1">
            <a:avLst/>
          </a:prstGeom>
          <a:noFill/>
          <a:ln w="9525" cap="flat" cmpd="sng">
            <a:solidFill>
              <a:schemeClr val="tx1">
                <a:lumMod val="50000"/>
                <a:lumOff val="50000"/>
              </a:schemeClr>
            </a:solidFill>
            <a:prstDash val="solid"/>
            <a:round/>
            <a:headEnd type="oval" w="med" len="med"/>
            <a:tailEnd type="oval" w="med" len="med"/>
          </a:ln>
        </p:spPr>
      </p:cxnSp>
      <p:sp>
        <p:nvSpPr>
          <p:cNvPr id="23" name="Text Placeholder 5">
            <a:extLst>
              <a:ext uri="{FF2B5EF4-FFF2-40B4-BE49-F238E27FC236}">
                <a16:creationId xmlns:a16="http://schemas.microsoft.com/office/drawing/2014/main" id="{A75697D0-9BF7-D147-8DA7-9DA646682EE5}"/>
              </a:ext>
            </a:extLst>
          </p:cNvPr>
          <p:cNvSpPr txBox="1">
            <a:spLocks/>
          </p:cNvSpPr>
          <p:nvPr/>
        </p:nvSpPr>
        <p:spPr>
          <a:xfrm>
            <a:off x="7165069" y="5616551"/>
            <a:ext cx="4093788" cy="639758"/>
          </a:xfrm>
          <a:prstGeom prst="rect">
            <a:avLst/>
          </a:prstGeom>
          <a:noFill/>
          <a:ln>
            <a:solidFill>
              <a:schemeClr val="tx1">
                <a:lumMod val="50000"/>
                <a:lumOff val="50000"/>
              </a:schemeClr>
            </a:solid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accent2"/>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1pPr>
            <a:lvl2pPr marL="914400" marR="0" lvl="1" indent="-381000" algn="l" rtl="0">
              <a:lnSpc>
                <a:spcPct val="115000"/>
              </a:lnSpc>
              <a:spcBef>
                <a:spcPts val="800"/>
              </a:spcBef>
              <a:spcAft>
                <a:spcPts val="0"/>
              </a:spcAft>
              <a:buClr>
                <a:schemeClr val="accent2"/>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2pPr>
            <a:lvl3pPr marL="1371600" marR="0" lvl="2" indent="-381000" algn="l" rtl="0">
              <a:lnSpc>
                <a:spcPct val="115000"/>
              </a:lnSpc>
              <a:spcBef>
                <a:spcPts val="800"/>
              </a:spcBef>
              <a:spcAft>
                <a:spcPts val="0"/>
              </a:spcAft>
              <a:buClr>
                <a:schemeClr val="accent2"/>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3pPr>
            <a:lvl4pPr marL="1828800" marR="0" lvl="3"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4pPr>
            <a:lvl5pPr marL="2286000" marR="0" lvl="4"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5pPr>
            <a:lvl6pPr marL="2743200" marR="0" lvl="5"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6pPr>
            <a:lvl7pPr marL="3200400" marR="0" lvl="6"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7pPr>
            <a:lvl8pPr marL="3657600" marR="0" lvl="7"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8pPr>
            <a:lvl9pPr marL="4114800" marR="0" lvl="8" indent="-381000" algn="l" rtl="0">
              <a:lnSpc>
                <a:spcPct val="115000"/>
              </a:lnSpc>
              <a:spcBef>
                <a:spcPts val="800"/>
              </a:spcBef>
              <a:spcAft>
                <a:spcPts val="80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9pPr>
          </a:lstStyle>
          <a:p>
            <a:pPr marL="76200" indent="0" algn="ctr">
              <a:buFont typeface="Encode Sans Semi Condensed Light"/>
              <a:buNone/>
            </a:pPr>
            <a:r>
              <a:rPr lang="en" sz="3200" b="1" dirty="0">
                <a:solidFill>
                  <a:schemeClr val="tx1"/>
                </a:solidFill>
                <a:latin typeface="+mj-lt"/>
                <a:ea typeface="+mj-ea"/>
                <a:cs typeface="Amatic SC" panose="00000500000000000000" pitchFamily="2" charset="-79"/>
              </a:rPr>
              <a:t>Students’ Enrolment</a:t>
            </a:r>
            <a:endParaRPr lang="en-US" sz="3200" b="1" dirty="0">
              <a:solidFill>
                <a:schemeClr val="tx1"/>
              </a:solidFill>
              <a:latin typeface="+mj-lt"/>
              <a:ea typeface="+mj-ea"/>
              <a:cs typeface="Amatic SC" panose="00000500000000000000" pitchFamily="2" charset="-79"/>
            </a:endParaRPr>
          </a:p>
        </p:txBody>
      </p:sp>
      <p:sp>
        <p:nvSpPr>
          <p:cNvPr id="41" name="TextBox 11">
            <a:extLst>
              <a:ext uri="{FF2B5EF4-FFF2-40B4-BE49-F238E27FC236}">
                <a16:creationId xmlns:a16="http://schemas.microsoft.com/office/drawing/2014/main" id="{BE5CA049-BF5B-3D48-864B-A6B20FCE6D27}"/>
              </a:ext>
            </a:extLst>
          </p:cNvPr>
          <p:cNvSpPr txBox="1"/>
          <p:nvPr/>
        </p:nvSpPr>
        <p:spPr>
          <a:xfrm>
            <a:off x="3951812" y="1065494"/>
            <a:ext cx="4489536" cy="738664"/>
          </a:xfrm>
          <a:prstGeom prst="rect">
            <a:avLst/>
          </a:prstGeom>
          <a:noFill/>
          <a:ln>
            <a:noFill/>
          </a:ln>
        </p:spPr>
        <p:txBody>
          <a:bodyPr wrap="square" rtlCol="0">
            <a:spAutoFit/>
          </a:bodyPr>
          <a:lstStyle/>
          <a:p>
            <a:pPr algn="ctr"/>
            <a:r>
              <a:rPr lang="en-US" sz="1400" dirty="0">
                <a:latin typeface="+mj-lt"/>
                <a:cs typeface="Amatic SC" panose="00000500000000000000" pitchFamily="2" charset="-79"/>
              </a:rPr>
              <a:t>Training Section:</a:t>
            </a:r>
          </a:p>
          <a:p>
            <a:pPr algn="ctr"/>
            <a:r>
              <a:rPr lang="en-US" sz="1400" dirty="0">
                <a:latin typeface="+mj-lt"/>
                <a:cs typeface="Amatic SC" panose="00000500000000000000" pitchFamily="2" charset="-79"/>
              </a:rPr>
              <a:t>Students have the opportunity to find the courses of their interest and click on the button of pre-registration</a:t>
            </a:r>
          </a:p>
        </p:txBody>
      </p:sp>
      <p:sp>
        <p:nvSpPr>
          <p:cNvPr id="42" name="TextBox 13">
            <a:extLst>
              <a:ext uri="{FF2B5EF4-FFF2-40B4-BE49-F238E27FC236}">
                <a16:creationId xmlns:a16="http://schemas.microsoft.com/office/drawing/2014/main" id="{01999EF2-E6DD-BA4B-9F23-724457B51B53}"/>
              </a:ext>
            </a:extLst>
          </p:cNvPr>
          <p:cNvSpPr txBox="1"/>
          <p:nvPr/>
        </p:nvSpPr>
        <p:spPr>
          <a:xfrm>
            <a:off x="420117" y="1978193"/>
            <a:ext cx="3164500" cy="2031325"/>
          </a:xfrm>
          <a:prstGeom prst="rect">
            <a:avLst/>
          </a:prstGeom>
          <a:noFill/>
          <a:ln>
            <a:noFill/>
          </a:ln>
        </p:spPr>
        <p:txBody>
          <a:bodyPr wrap="square" rtlCol="0">
            <a:spAutoFit/>
          </a:bodyPr>
          <a:lstStyle/>
          <a:p>
            <a:r>
              <a:rPr lang="en-US" sz="1400" dirty="0">
                <a:latin typeface="+mj-lt"/>
                <a:cs typeface="Amatic SC" panose="00000500000000000000" pitchFamily="2" charset="-79"/>
              </a:rPr>
              <a:t>Pre-registration form:</a:t>
            </a:r>
          </a:p>
          <a:p>
            <a:pPr marL="285750" indent="-285750">
              <a:buFont typeface="Arial" panose="020B0604020202020204" pitchFamily="34" charset="0"/>
              <a:buChar char="•"/>
            </a:pPr>
            <a:r>
              <a:rPr lang="en-US" sz="1400" dirty="0">
                <a:latin typeface="+mj-lt"/>
                <a:cs typeface="Amatic SC" panose="00000500000000000000" pitchFamily="2" charset="-79"/>
              </a:rPr>
              <a:t> It asks for basic student information (email, phone, interests)</a:t>
            </a:r>
          </a:p>
          <a:p>
            <a:pPr marL="285750" indent="-285750">
              <a:buFont typeface="Arial" panose="020B0604020202020204" pitchFamily="34" charset="0"/>
              <a:buChar char="•"/>
            </a:pPr>
            <a:r>
              <a:rPr lang="en-US" sz="1400" dirty="0">
                <a:latin typeface="+mj-lt"/>
                <a:cs typeface="Amatic SC" panose="00000500000000000000" pitchFamily="2" charset="-79"/>
              </a:rPr>
              <a:t> What courses would you like to attend.</a:t>
            </a:r>
          </a:p>
          <a:p>
            <a:pPr marL="285750" indent="-285750">
              <a:buFont typeface="Arial" panose="020B0604020202020204" pitchFamily="34" charset="0"/>
              <a:buChar char="•"/>
            </a:pPr>
            <a:r>
              <a:rPr lang="en-US" sz="1400" dirty="0">
                <a:latin typeface="+mj-lt"/>
                <a:cs typeface="Amatic SC" panose="00000500000000000000" pitchFamily="2" charset="-79"/>
              </a:rPr>
              <a:t>Suggestions/expectations on the part of the students.</a:t>
            </a:r>
          </a:p>
          <a:p>
            <a:pPr marL="228600" indent="-228600">
              <a:buAutoNum type="arabicPeriod"/>
            </a:pPr>
            <a:endParaRPr lang="en-US" sz="1400" dirty="0">
              <a:latin typeface="+mj-lt"/>
              <a:cs typeface="Amatic SC" panose="00000500000000000000" pitchFamily="2" charset="-79"/>
            </a:endParaRPr>
          </a:p>
        </p:txBody>
      </p:sp>
      <p:cxnSp>
        <p:nvCxnSpPr>
          <p:cNvPr id="43" name="Google Shape;2020;p44">
            <a:extLst>
              <a:ext uri="{FF2B5EF4-FFF2-40B4-BE49-F238E27FC236}">
                <a16:creationId xmlns:a16="http://schemas.microsoft.com/office/drawing/2014/main" id="{993862CE-769D-B24F-A889-AC2B7E667A54}"/>
              </a:ext>
            </a:extLst>
          </p:cNvPr>
          <p:cNvCxnSpPr>
            <a:cxnSpLocks/>
          </p:cNvCxnSpPr>
          <p:nvPr/>
        </p:nvCxnSpPr>
        <p:spPr>
          <a:xfrm flipV="1">
            <a:off x="2756896" y="3961133"/>
            <a:ext cx="761932" cy="708879"/>
          </a:xfrm>
          <a:prstGeom prst="straightConnector1">
            <a:avLst/>
          </a:prstGeom>
          <a:noFill/>
          <a:ln w="9525" cap="flat" cmpd="sng">
            <a:solidFill>
              <a:schemeClr val="tx1">
                <a:lumMod val="50000"/>
                <a:lumOff val="50000"/>
              </a:schemeClr>
            </a:solidFill>
            <a:prstDash val="solid"/>
            <a:round/>
            <a:headEnd type="oval" w="med" len="med"/>
            <a:tailEnd type="oval" w="med" len="med"/>
          </a:ln>
        </p:spPr>
      </p:cxnSp>
      <p:sp>
        <p:nvSpPr>
          <p:cNvPr id="44" name="TextBox 15">
            <a:extLst>
              <a:ext uri="{FF2B5EF4-FFF2-40B4-BE49-F238E27FC236}">
                <a16:creationId xmlns:a16="http://schemas.microsoft.com/office/drawing/2014/main" id="{105A19AC-B38F-344E-9DE8-A968C708E1DD}"/>
              </a:ext>
            </a:extLst>
          </p:cNvPr>
          <p:cNvSpPr txBox="1"/>
          <p:nvPr/>
        </p:nvSpPr>
        <p:spPr>
          <a:xfrm>
            <a:off x="495100" y="4575662"/>
            <a:ext cx="2677059" cy="1384995"/>
          </a:xfrm>
          <a:prstGeom prst="rect">
            <a:avLst/>
          </a:prstGeom>
          <a:noFill/>
          <a:ln>
            <a:noFill/>
          </a:ln>
        </p:spPr>
        <p:txBody>
          <a:bodyPr wrap="square" rtlCol="0">
            <a:spAutoFit/>
          </a:bodyPr>
          <a:lstStyle/>
          <a:p>
            <a:r>
              <a:rPr lang="en-US" sz="1400" dirty="0">
                <a:latin typeface="+mj-lt"/>
                <a:cs typeface="Amatic SC" panose="00000500000000000000" pitchFamily="2" charset="-79"/>
              </a:rPr>
              <a:t>Student target number:</a:t>
            </a:r>
          </a:p>
          <a:p>
            <a:pPr marL="285750" indent="-285750">
              <a:buFont typeface="Arial" panose="020B0604020202020204" pitchFamily="34" charset="0"/>
              <a:buChar char="•"/>
            </a:pPr>
            <a:r>
              <a:rPr lang="en-US" sz="1400" dirty="0">
                <a:latin typeface="+mj-lt"/>
                <a:cs typeface="Amatic SC" panose="00000500000000000000" pitchFamily="2" charset="-79"/>
              </a:rPr>
              <a:t>A total of </a:t>
            </a:r>
            <a:r>
              <a:rPr lang="en-US" sz="1400" b="1" dirty="0">
                <a:latin typeface="+mj-lt"/>
                <a:cs typeface="Amatic SC" panose="00000500000000000000" pitchFamily="2" charset="-79"/>
              </a:rPr>
              <a:t>80</a:t>
            </a:r>
            <a:r>
              <a:rPr lang="en-US" sz="1400" dirty="0">
                <a:latin typeface="+mj-lt"/>
                <a:cs typeface="Amatic SC" panose="00000500000000000000" pitchFamily="2" charset="-79"/>
              </a:rPr>
              <a:t> students trained in at least 2 fields from the project</a:t>
            </a:r>
          </a:p>
          <a:p>
            <a:pPr marL="285750" indent="-285750">
              <a:buFont typeface="Arial" panose="020B0604020202020204" pitchFamily="34" charset="0"/>
              <a:buChar char="•"/>
            </a:pPr>
            <a:r>
              <a:rPr lang="en-US" sz="1400" dirty="0">
                <a:latin typeface="+mj-lt"/>
                <a:cs typeface="Amatic SC" panose="00000500000000000000" pitchFamily="2" charset="-79"/>
              </a:rPr>
              <a:t> </a:t>
            </a:r>
            <a:r>
              <a:rPr lang="en-US" sz="1400" b="1" dirty="0">
                <a:latin typeface="+mj-lt"/>
                <a:cs typeface="Amatic SC" panose="00000500000000000000" pitchFamily="2" charset="-79"/>
              </a:rPr>
              <a:t>28</a:t>
            </a:r>
            <a:r>
              <a:rPr lang="en-US" sz="1400" dirty="0">
                <a:latin typeface="+mj-lt"/>
                <a:cs typeface="Amatic SC" panose="00000500000000000000" pitchFamily="2" charset="-79"/>
              </a:rPr>
              <a:t> in all fields, from UPB, UMA, ULBS, UNINA</a:t>
            </a:r>
          </a:p>
        </p:txBody>
      </p:sp>
      <p:cxnSp>
        <p:nvCxnSpPr>
          <p:cNvPr id="45" name="Google Shape;2020;p44">
            <a:extLst>
              <a:ext uri="{FF2B5EF4-FFF2-40B4-BE49-F238E27FC236}">
                <a16:creationId xmlns:a16="http://schemas.microsoft.com/office/drawing/2014/main" id="{9A0BDA91-6BC2-A044-B8B4-8395127BAAB9}"/>
              </a:ext>
            </a:extLst>
          </p:cNvPr>
          <p:cNvCxnSpPr>
            <a:cxnSpLocks/>
          </p:cNvCxnSpPr>
          <p:nvPr/>
        </p:nvCxnSpPr>
        <p:spPr>
          <a:xfrm>
            <a:off x="7994492" y="2780032"/>
            <a:ext cx="446856" cy="0"/>
          </a:xfrm>
          <a:prstGeom prst="straightConnector1">
            <a:avLst/>
          </a:prstGeom>
          <a:noFill/>
          <a:ln w="9525" cap="flat" cmpd="sng">
            <a:solidFill>
              <a:schemeClr val="tx1">
                <a:lumMod val="50000"/>
                <a:lumOff val="50000"/>
              </a:schemeClr>
            </a:solidFill>
            <a:prstDash val="solid"/>
            <a:round/>
            <a:headEnd type="oval" w="med" len="med"/>
            <a:tailEnd type="oval" w="med" len="med"/>
          </a:ln>
        </p:spPr>
      </p:cxnSp>
      <p:sp>
        <p:nvSpPr>
          <p:cNvPr id="46" name="TextBox 17">
            <a:extLst>
              <a:ext uri="{FF2B5EF4-FFF2-40B4-BE49-F238E27FC236}">
                <a16:creationId xmlns:a16="http://schemas.microsoft.com/office/drawing/2014/main" id="{2D305489-8917-F544-8F5D-6ABF432CCAC7}"/>
              </a:ext>
            </a:extLst>
          </p:cNvPr>
          <p:cNvSpPr txBox="1"/>
          <p:nvPr/>
        </p:nvSpPr>
        <p:spPr>
          <a:xfrm>
            <a:off x="8673176" y="3917229"/>
            <a:ext cx="3439846" cy="1723549"/>
          </a:xfrm>
          <a:prstGeom prst="rect">
            <a:avLst/>
          </a:prstGeom>
          <a:noFill/>
          <a:ln>
            <a:noFill/>
          </a:ln>
        </p:spPr>
        <p:txBody>
          <a:bodyPr wrap="square" rtlCol="0">
            <a:spAutoFit/>
          </a:bodyPr>
          <a:lstStyle/>
          <a:p>
            <a:r>
              <a:rPr lang="en-US" sz="1400" dirty="0">
                <a:latin typeface="+mj-lt"/>
                <a:cs typeface="Amatic SC" panose="00000500000000000000" pitchFamily="2" charset="-79"/>
              </a:rPr>
              <a:t>An unique training session: 1st March 2022- 31st May 2022</a:t>
            </a:r>
          </a:p>
          <a:p>
            <a:endParaRPr lang="en-US" sz="1400" dirty="0">
              <a:latin typeface="+mj-lt"/>
              <a:cs typeface="Amatic SC" panose="00000500000000000000" pitchFamily="2" charset="-79"/>
            </a:endParaRPr>
          </a:p>
          <a:p>
            <a:r>
              <a:rPr lang="en-US" sz="1400" dirty="0">
                <a:latin typeface="+mj-lt"/>
                <a:cs typeface="Amatic SC" panose="00000500000000000000" pitchFamily="2" charset="-79"/>
              </a:rPr>
              <a:t>By June we will have information of the students that will attend summer school in Naples. </a:t>
            </a:r>
          </a:p>
          <a:p>
            <a:endParaRPr lang="en-US" sz="1100" dirty="0">
              <a:latin typeface="+mj-lt"/>
              <a:cs typeface="Amatic SC" panose="00000500000000000000" pitchFamily="2" charset="-79"/>
            </a:endParaRPr>
          </a:p>
          <a:p>
            <a:pPr marL="228600" indent="-228600">
              <a:buAutoNum type="arabicPeriod"/>
            </a:pPr>
            <a:endParaRPr lang="en-US" sz="1100" dirty="0">
              <a:latin typeface="+mj-lt"/>
              <a:cs typeface="Amatic SC" panose="00000500000000000000" pitchFamily="2" charset="-79"/>
            </a:endParaRPr>
          </a:p>
        </p:txBody>
      </p:sp>
      <p:cxnSp>
        <p:nvCxnSpPr>
          <p:cNvPr id="47" name="Google Shape;2026;p44">
            <a:extLst>
              <a:ext uri="{FF2B5EF4-FFF2-40B4-BE49-F238E27FC236}">
                <a16:creationId xmlns:a16="http://schemas.microsoft.com/office/drawing/2014/main" id="{DDA357B6-C4BD-0741-A52A-3A6730E183E5}"/>
              </a:ext>
            </a:extLst>
          </p:cNvPr>
          <p:cNvCxnSpPr>
            <a:cxnSpLocks/>
          </p:cNvCxnSpPr>
          <p:nvPr/>
        </p:nvCxnSpPr>
        <p:spPr>
          <a:xfrm flipH="1" flipV="1">
            <a:off x="7994493" y="3802048"/>
            <a:ext cx="446855" cy="473608"/>
          </a:xfrm>
          <a:prstGeom prst="straightConnector1">
            <a:avLst/>
          </a:prstGeom>
          <a:noFill/>
          <a:ln w="9525" cap="flat" cmpd="sng">
            <a:solidFill>
              <a:schemeClr val="tx1">
                <a:lumMod val="50000"/>
                <a:lumOff val="50000"/>
              </a:schemeClr>
            </a:solidFill>
            <a:prstDash val="solid"/>
            <a:round/>
            <a:headEnd type="oval" w="med" len="med"/>
            <a:tailEnd type="oval" w="med" len="med"/>
          </a:ln>
        </p:spPr>
      </p:cxnSp>
      <p:cxnSp>
        <p:nvCxnSpPr>
          <p:cNvPr id="48" name="Google Shape;2024;p44">
            <a:extLst>
              <a:ext uri="{FF2B5EF4-FFF2-40B4-BE49-F238E27FC236}">
                <a16:creationId xmlns:a16="http://schemas.microsoft.com/office/drawing/2014/main" id="{FD479B8E-FA25-6643-948A-6AD7ED6D88BA}"/>
              </a:ext>
            </a:extLst>
          </p:cNvPr>
          <p:cNvCxnSpPr>
            <a:cxnSpLocks/>
          </p:cNvCxnSpPr>
          <p:nvPr/>
        </p:nvCxnSpPr>
        <p:spPr>
          <a:xfrm flipH="1">
            <a:off x="3172159" y="2780032"/>
            <a:ext cx="461313" cy="0"/>
          </a:xfrm>
          <a:prstGeom prst="straightConnector1">
            <a:avLst/>
          </a:prstGeom>
          <a:noFill/>
          <a:ln w="9525" cap="flat" cmpd="sng">
            <a:solidFill>
              <a:schemeClr val="tx1">
                <a:lumMod val="50000"/>
                <a:lumOff val="50000"/>
              </a:schemeClr>
            </a:solidFill>
            <a:prstDash val="solid"/>
            <a:round/>
            <a:headEnd type="oval" w="med" len="med"/>
            <a:tailEnd type="oval" w="med" len="med"/>
          </a:ln>
        </p:spPr>
      </p:cxnSp>
      <p:sp>
        <p:nvSpPr>
          <p:cNvPr id="49" name="TextBox 27">
            <a:extLst>
              <a:ext uri="{FF2B5EF4-FFF2-40B4-BE49-F238E27FC236}">
                <a16:creationId xmlns:a16="http://schemas.microsoft.com/office/drawing/2014/main" id="{08499302-6C12-1349-A0B7-55E1DD650D4F}"/>
              </a:ext>
            </a:extLst>
          </p:cNvPr>
          <p:cNvSpPr txBox="1"/>
          <p:nvPr/>
        </p:nvSpPr>
        <p:spPr>
          <a:xfrm>
            <a:off x="8420209" y="1887480"/>
            <a:ext cx="3771791" cy="2246769"/>
          </a:xfrm>
          <a:prstGeom prst="rect">
            <a:avLst/>
          </a:prstGeom>
          <a:noFill/>
          <a:ln>
            <a:noFill/>
          </a:ln>
        </p:spPr>
        <p:txBody>
          <a:bodyPr wrap="square" rtlCol="0">
            <a:spAutoFit/>
          </a:bodyPr>
          <a:lstStyle/>
          <a:p>
            <a:r>
              <a:rPr lang="en-US" sz="1400" dirty="0">
                <a:latin typeface="+mj-lt"/>
                <a:cs typeface="Amatic SC" panose="00000500000000000000" pitchFamily="2" charset="-79"/>
              </a:rPr>
              <a:t>Selection of the students to our courses will be done as follows:</a:t>
            </a:r>
          </a:p>
          <a:p>
            <a:pPr marL="171450" indent="-171450">
              <a:buFontTx/>
              <a:buChar char="-"/>
            </a:pPr>
            <a:r>
              <a:rPr lang="en-US" sz="1400" dirty="0">
                <a:latin typeface="+mj-lt"/>
                <a:cs typeface="Amatic SC" panose="00000500000000000000" pitchFamily="2" charset="-79"/>
              </a:rPr>
              <a:t>The obtained data from the pre-registration form, students will be contacted accordingly;</a:t>
            </a:r>
          </a:p>
          <a:p>
            <a:pPr marL="171450" indent="-171450">
              <a:buFontTx/>
              <a:buChar char="-"/>
            </a:pPr>
            <a:r>
              <a:rPr lang="en-US" sz="1400" dirty="0">
                <a:latin typeface="+mj-lt"/>
                <a:cs typeface="Amatic SC" panose="00000500000000000000" pitchFamily="2" charset="-79"/>
              </a:rPr>
              <a:t>Next, students will be invited to submit their CV and Cover Letter;</a:t>
            </a:r>
          </a:p>
          <a:p>
            <a:pPr marL="171450" indent="-171450">
              <a:buFontTx/>
              <a:buChar char="-"/>
            </a:pPr>
            <a:r>
              <a:rPr lang="en-US" sz="1400" dirty="0">
                <a:latin typeface="+mj-lt"/>
                <a:cs typeface="Amatic SC" panose="00000500000000000000" pitchFamily="2" charset="-79"/>
              </a:rPr>
              <a:t>Last, Interview with our experts.</a:t>
            </a:r>
          </a:p>
          <a:p>
            <a:endParaRPr lang="en-US" sz="1400" dirty="0">
              <a:latin typeface="+mj-lt"/>
              <a:cs typeface="Amatic SC" panose="00000500000000000000" pitchFamily="2" charset="-79"/>
            </a:endParaRPr>
          </a:p>
          <a:p>
            <a:pPr marL="228600" indent="-228600">
              <a:buAutoNum type="arabicPeriod"/>
            </a:pPr>
            <a:endParaRPr lang="en-US" sz="1400" dirty="0">
              <a:latin typeface="+mj-lt"/>
              <a:cs typeface="Amatic SC" panose="00000500000000000000" pitchFamily="2" charset="-79"/>
            </a:endParaRPr>
          </a:p>
        </p:txBody>
      </p:sp>
      <p:pic>
        <p:nvPicPr>
          <p:cNvPr id="50" name="Picture 9" descr="A close-up of a clock&#10;&#10;Description automatically generated with low confidence">
            <a:extLst>
              <a:ext uri="{FF2B5EF4-FFF2-40B4-BE49-F238E27FC236}">
                <a16:creationId xmlns:a16="http://schemas.microsoft.com/office/drawing/2014/main" id="{D072D125-C361-CA43-9430-F2BC545C0FF4}"/>
              </a:ext>
            </a:extLst>
          </p:cNvPr>
          <p:cNvPicPr>
            <a:picLocks noChangeAspect="1"/>
          </p:cNvPicPr>
          <p:nvPr/>
        </p:nvPicPr>
        <p:blipFill>
          <a:blip r:embed="rId3"/>
          <a:stretch>
            <a:fillRect/>
          </a:stretch>
        </p:blipFill>
        <p:spPr>
          <a:xfrm>
            <a:off x="11307370" y="89728"/>
            <a:ext cx="892273" cy="630900"/>
          </a:xfrm>
          <a:prstGeom prst="rect">
            <a:avLst/>
          </a:prstGeom>
        </p:spPr>
      </p:pic>
      <p:pic>
        <p:nvPicPr>
          <p:cNvPr id="51" name="Picture 10" descr="Logo&#10;&#10;Description automatically generated">
            <a:extLst>
              <a:ext uri="{FF2B5EF4-FFF2-40B4-BE49-F238E27FC236}">
                <a16:creationId xmlns:a16="http://schemas.microsoft.com/office/drawing/2014/main" id="{0879F030-099F-1440-9AF3-855982D11C80}"/>
              </a:ext>
            </a:extLst>
          </p:cNvPr>
          <p:cNvPicPr>
            <a:picLocks noChangeAspect="1"/>
          </p:cNvPicPr>
          <p:nvPr/>
        </p:nvPicPr>
        <p:blipFill>
          <a:blip r:embed="rId4"/>
          <a:stretch>
            <a:fillRect/>
          </a:stretch>
        </p:blipFill>
        <p:spPr>
          <a:xfrm>
            <a:off x="-62320" y="6256309"/>
            <a:ext cx="1990926" cy="630900"/>
          </a:xfrm>
          <a:prstGeom prst="rect">
            <a:avLst/>
          </a:prstGeom>
        </p:spPr>
      </p:pic>
    </p:spTree>
    <p:extLst>
      <p:ext uri="{BB962C8B-B14F-4D97-AF65-F5344CB8AC3E}">
        <p14:creationId xmlns:p14="http://schemas.microsoft.com/office/powerpoint/2010/main" val="3457577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23F9191-ED89-4F61-8B8F-97E567D9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949DB795-4D5D-AA4D-8482-29AFDB8E5933}"/>
              </a:ext>
            </a:extLst>
          </p:cNvPr>
          <p:cNvSpPr>
            <a:spLocks noGrp="1"/>
          </p:cNvSpPr>
          <p:nvPr>
            <p:ph type="title"/>
          </p:nvPr>
        </p:nvSpPr>
        <p:spPr>
          <a:xfrm>
            <a:off x="517868" y="976160"/>
            <a:ext cx="6144231" cy="1934172"/>
          </a:xfrm>
        </p:spPr>
        <p:txBody>
          <a:bodyPr vert="horz" lIns="91440" tIns="45720" rIns="91440" bIns="45720" rtlCol="0" anchor="t">
            <a:normAutofit/>
          </a:bodyPr>
          <a:lstStyle/>
          <a:p>
            <a:r>
              <a:rPr lang="en-US"/>
              <a:t>Activity presentation</a:t>
            </a:r>
          </a:p>
        </p:txBody>
      </p:sp>
      <p:sp>
        <p:nvSpPr>
          <p:cNvPr id="30" name="Rectangle 29">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61264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1">
            <a:extLst>
              <a:ext uri="{FF2B5EF4-FFF2-40B4-BE49-F238E27FC236}">
                <a16:creationId xmlns:a16="http://schemas.microsoft.com/office/drawing/2014/main" id="{A133035C-46AF-4B6B-A264-C0D48C50B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8379" y="610900"/>
            <a:ext cx="3939220" cy="464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n 10" descr="Una red formada por puntos blancos">
            <a:extLst>
              <a:ext uri="{FF2B5EF4-FFF2-40B4-BE49-F238E27FC236}">
                <a16:creationId xmlns:a16="http://schemas.microsoft.com/office/drawing/2014/main" id="{2FCFBEB8-3C24-B048-BC2C-EC4771B3CFC4}"/>
              </a:ext>
            </a:extLst>
          </p:cNvPr>
          <p:cNvPicPr>
            <a:picLocks noChangeAspect="1"/>
          </p:cNvPicPr>
          <p:nvPr/>
        </p:nvPicPr>
        <p:blipFill rotWithShape="1">
          <a:blip r:embed="rId2"/>
          <a:srcRect t="11187" r="3" b="22744"/>
          <a:stretch/>
        </p:blipFill>
        <p:spPr>
          <a:xfrm>
            <a:off x="517868" y="3102455"/>
            <a:ext cx="6144231" cy="3125836"/>
          </a:xfrm>
          <a:prstGeom prst="rect">
            <a:avLst/>
          </a:prstGeom>
        </p:spPr>
      </p:pic>
      <p:sp>
        <p:nvSpPr>
          <p:cNvPr id="8" name="Google Shape;1642;p22">
            <a:extLst>
              <a:ext uri="{FF2B5EF4-FFF2-40B4-BE49-F238E27FC236}">
                <a16:creationId xmlns:a16="http://schemas.microsoft.com/office/drawing/2014/main" id="{0A924741-1F9D-454A-B15A-E78EC18443F8}"/>
              </a:ext>
            </a:extLst>
          </p:cNvPr>
          <p:cNvSpPr txBox="1">
            <a:spLocks/>
          </p:cNvSpPr>
          <p:nvPr/>
        </p:nvSpPr>
        <p:spPr>
          <a:xfrm>
            <a:off x="7746477" y="976160"/>
            <a:ext cx="3927651" cy="5212704"/>
          </a:xfrm>
          <a:prstGeom prst="rect">
            <a:avLst/>
          </a:prstGeom>
        </p:spPr>
        <p:txBody>
          <a:bodyPr spcFirstLastPara="1" vert="horz" lIns="91440" tIns="45720" rIns="91440" bIns="45720" rtlCol="0" anchorCtr="0">
            <a:norm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accent2"/>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1pPr>
            <a:lvl2pPr marL="914400" marR="0" lvl="1" indent="-381000" algn="l" rtl="0">
              <a:lnSpc>
                <a:spcPct val="115000"/>
              </a:lnSpc>
              <a:spcBef>
                <a:spcPts val="800"/>
              </a:spcBef>
              <a:spcAft>
                <a:spcPts val="0"/>
              </a:spcAft>
              <a:buClr>
                <a:schemeClr val="accent2"/>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2pPr>
            <a:lvl3pPr marL="1371600" marR="0" lvl="2" indent="-381000" algn="l" rtl="0">
              <a:lnSpc>
                <a:spcPct val="115000"/>
              </a:lnSpc>
              <a:spcBef>
                <a:spcPts val="800"/>
              </a:spcBef>
              <a:spcAft>
                <a:spcPts val="0"/>
              </a:spcAft>
              <a:buClr>
                <a:schemeClr val="accent2"/>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3pPr>
            <a:lvl4pPr marL="1828800" marR="0" lvl="3"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4pPr>
            <a:lvl5pPr marL="2286000" marR="0" lvl="4"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5pPr>
            <a:lvl6pPr marL="2743200" marR="0" lvl="5"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6pPr>
            <a:lvl7pPr marL="3200400" marR="0" lvl="6"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7pPr>
            <a:lvl8pPr marL="3657600" marR="0" lvl="7" indent="-381000" algn="l" rtl="0">
              <a:lnSpc>
                <a:spcPct val="115000"/>
              </a:lnSpc>
              <a:spcBef>
                <a:spcPts val="800"/>
              </a:spcBef>
              <a:spcAft>
                <a:spcPts val="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8pPr>
            <a:lvl9pPr marL="4114800" marR="0" lvl="8" indent="-381000" algn="l" rtl="0">
              <a:lnSpc>
                <a:spcPct val="115000"/>
              </a:lnSpc>
              <a:spcBef>
                <a:spcPts val="800"/>
              </a:spcBef>
              <a:spcAft>
                <a:spcPts val="800"/>
              </a:spcAft>
              <a:buClr>
                <a:schemeClr val="dk1"/>
              </a:buClr>
              <a:buSzPts val="2400"/>
              <a:buFont typeface="Encode Sans Semi Condensed Light"/>
              <a:buChar char="■"/>
              <a:defRPr sz="2400" b="0" i="0" u="none" strike="noStrike" cap="none">
                <a:solidFill>
                  <a:schemeClr val="dk1"/>
                </a:solidFill>
                <a:latin typeface="Encode Sans Semi Condensed Light"/>
                <a:ea typeface="Encode Sans Semi Condensed Light"/>
                <a:cs typeface="Encode Sans Semi Condensed Light"/>
                <a:sym typeface="Encode Sans Semi Condensed Light"/>
              </a:defRPr>
            </a:lvl9pPr>
          </a:lstStyle>
          <a:p>
            <a:pPr marL="76200" indent="0">
              <a:lnSpc>
                <a:spcPct val="100000"/>
              </a:lnSpc>
              <a:spcAft>
                <a:spcPts val="600"/>
              </a:spcAft>
              <a:buFont typeface="Arial" panose="020B0604020202020204" pitchFamily="34" charset="0"/>
              <a:buNone/>
            </a:pPr>
            <a:r>
              <a:rPr lang="en-US" sz="1600" dirty="0">
                <a:solidFill>
                  <a:schemeClr val="tx1"/>
                </a:solidFill>
                <a:latin typeface="+mn-lt"/>
                <a:ea typeface="+mn-ea"/>
                <a:cs typeface="+mn-cs"/>
              </a:rPr>
              <a:t>The course will be organized at least in 5 virtual lessons and 1 practical work </a:t>
            </a:r>
          </a:p>
          <a:p>
            <a:pPr marL="76200" indent="0">
              <a:lnSpc>
                <a:spcPct val="100000"/>
              </a:lnSpc>
              <a:spcAft>
                <a:spcPts val="600"/>
              </a:spcAft>
              <a:buFont typeface="Arial" panose="020B0604020202020204" pitchFamily="34" charset="0"/>
              <a:buNone/>
            </a:pPr>
            <a:r>
              <a:rPr lang="en-US" sz="1600" b="1" dirty="0">
                <a:solidFill>
                  <a:schemeClr val="tx1"/>
                </a:solidFill>
                <a:latin typeface="+mn-lt"/>
                <a:ea typeface="+mn-ea"/>
                <a:cs typeface="+mn-cs"/>
              </a:rPr>
              <a:t>1. </a:t>
            </a:r>
            <a:r>
              <a:rPr lang="en-US" sz="1600" dirty="0">
                <a:solidFill>
                  <a:schemeClr val="tx1"/>
                </a:solidFill>
                <a:latin typeface="+mn-lt"/>
                <a:ea typeface="+mn-ea"/>
                <a:cs typeface="+mn-cs"/>
              </a:rPr>
              <a:t>Minimum requirement: 2/4 courses</a:t>
            </a:r>
          </a:p>
          <a:p>
            <a:pPr marL="76200" indent="0">
              <a:lnSpc>
                <a:spcPct val="100000"/>
              </a:lnSpc>
              <a:spcAft>
                <a:spcPts val="600"/>
              </a:spcAft>
              <a:buFont typeface="Arial" panose="020B0604020202020204" pitchFamily="34" charset="0"/>
              <a:buNone/>
            </a:pPr>
            <a:r>
              <a:rPr lang="en-US" sz="1600" b="1" dirty="0">
                <a:solidFill>
                  <a:schemeClr val="tx1"/>
                </a:solidFill>
                <a:latin typeface="+mn-lt"/>
                <a:ea typeface="+mn-ea"/>
                <a:cs typeface="+mn-cs"/>
              </a:rPr>
              <a:t>2. </a:t>
            </a:r>
            <a:r>
              <a:rPr lang="en-US" sz="1600" dirty="0">
                <a:solidFill>
                  <a:schemeClr val="tx1"/>
                </a:solidFill>
                <a:latin typeface="+mn-lt"/>
                <a:ea typeface="+mn-ea"/>
                <a:cs typeface="+mn-cs"/>
              </a:rPr>
              <a:t>After each class attendance, student will be given a short multiple-choice questionnaire, basic information gained from the class presentation.</a:t>
            </a:r>
          </a:p>
          <a:p>
            <a:pPr marL="76200" indent="0">
              <a:lnSpc>
                <a:spcPct val="100000"/>
              </a:lnSpc>
              <a:spcAft>
                <a:spcPts val="600"/>
              </a:spcAft>
              <a:buFont typeface="Arial" panose="020B0604020202020204" pitchFamily="34" charset="0"/>
              <a:buNone/>
            </a:pPr>
            <a:r>
              <a:rPr lang="en-US" sz="1600" b="1" dirty="0">
                <a:solidFill>
                  <a:schemeClr val="tx1"/>
                </a:solidFill>
                <a:latin typeface="+mn-lt"/>
                <a:ea typeface="+mn-ea"/>
                <a:cs typeface="+mn-cs"/>
              </a:rPr>
              <a:t>3. </a:t>
            </a:r>
            <a:r>
              <a:rPr lang="en-US" sz="1600" dirty="0">
                <a:solidFill>
                  <a:schemeClr val="tx1"/>
                </a:solidFill>
                <a:latin typeface="+mn-lt"/>
                <a:ea typeface="+mn-ea"/>
                <a:cs typeface="+mn-cs"/>
              </a:rPr>
              <a:t>At the end of each virtual lesson, students’ will be given opportunity to sign up for the exams, only if successful passed all the classes. Registration to exams can be done online. </a:t>
            </a:r>
          </a:p>
          <a:p>
            <a:pPr marL="76200" indent="0">
              <a:lnSpc>
                <a:spcPct val="100000"/>
              </a:lnSpc>
              <a:spcAft>
                <a:spcPts val="600"/>
              </a:spcAft>
              <a:buFont typeface="Arial" panose="020B0604020202020204" pitchFamily="34" charset="0"/>
              <a:buNone/>
            </a:pPr>
            <a:r>
              <a:rPr lang="en-US" sz="1600" b="1" dirty="0">
                <a:solidFill>
                  <a:schemeClr val="tx1"/>
                </a:solidFill>
                <a:latin typeface="+mn-lt"/>
                <a:ea typeface="+mn-ea"/>
                <a:cs typeface="+mn-cs"/>
              </a:rPr>
              <a:t>4. </a:t>
            </a:r>
            <a:r>
              <a:rPr lang="en-US" sz="1600" dirty="0">
                <a:solidFill>
                  <a:schemeClr val="tx1"/>
                </a:solidFill>
                <a:latin typeface="+mn-lt"/>
                <a:ea typeface="+mn-ea"/>
                <a:cs typeface="+mn-cs"/>
              </a:rPr>
              <a:t>If there are students that failed the exam, an automatically diagnostic report will be generated. Based on the report students can study and re-take the exam.</a:t>
            </a:r>
            <a:br>
              <a:rPr lang="en-US" sz="1600" dirty="0">
                <a:solidFill>
                  <a:schemeClr val="tx1"/>
                </a:solidFill>
                <a:latin typeface="+mn-lt"/>
                <a:ea typeface="+mn-ea"/>
                <a:cs typeface="+mn-cs"/>
              </a:rPr>
            </a:br>
            <a:endParaRPr lang="en-US" sz="1600" dirty="0">
              <a:solidFill>
                <a:schemeClr val="tx1"/>
              </a:solidFill>
              <a:latin typeface="+mn-lt"/>
              <a:ea typeface="+mn-ea"/>
              <a:cs typeface="+mn-cs"/>
            </a:endParaRPr>
          </a:p>
          <a:p>
            <a:pPr>
              <a:lnSpc>
                <a:spcPct val="100000"/>
              </a:lnSpc>
              <a:spcAft>
                <a:spcPts val="600"/>
              </a:spcAft>
              <a:buFont typeface="Arial" panose="020B0604020202020204" pitchFamily="34" charset="0"/>
              <a:buChar char="-"/>
            </a:pPr>
            <a:endParaRPr lang="en-US" sz="1600" dirty="0">
              <a:solidFill>
                <a:schemeClr val="tx1"/>
              </a:solidFill>
              <a:latin typeface="+mn-lt"/>
              <a:ea typeface="+mn-ea"/>
              <a:cs typeface="+mn-cs"/>
            </a:endParaRPr>
          </a:p>
        </p:txBody>
      </p:sp>
      <p:pic>
        <p:nvPicPr>
          <p:cNvPr id="22" name="Picture 9" descr="A close-up of a clock&#10;&#10;Description automatically generated with low confidence">
            <a:extLst>
              <a:ext uri="{FF2B5EF4-FFF2-40B4-BE49-F238E27FC236}">
                <a16:creationId xmlns:a16="http://schemas.microsoft.com/office/drawing/2014/main" id="{97E373BD-BBB5-4645-AEEF-E79E23ED64A9}"/>
              </a:ext>
            </a:extLst>
          </p:cNvPr>
          <p:cNvPicPr>
            <a:picLocks noChangeAspect="1"/>
          </p:cNvPicPr>
          <p:nvPr/>
        </p:nvPicPr>
        <p:blipFill>
          <a:blip r:embed="rId3"/>
          <a:stretch>
            <a:fillRect/>
          </a:stretch>
        </p:blipFill>
        <p:spPr>
          <a:xfrm>
            <a:off x="3241110" y="1044324"/>
            <a:ext cx="929707" cy="657369"/>
          </a:xfrm>
          <a:prstGeom prst="rect">
            <a:avLst/>
          </a:prstGeom>
        </p:spPr>
      </p:pic>
      <p:pic>
        <p:nvPicPr>
          <p:cNvPr id="23" name="Picture 10" descr="Logo&#10;&#10;Description automatically generated">
            <a:extLst>
              <a:ext uri="{FF2B5EF4-FFF2-40B4-BE49-F238E27FC236}">
                <a16:creationId xmlns:a16="http://schemas.microsoft.com/office/drawing/2014/main" id="{6B961F6A-413E-DB4A-89AF-44E99C3D503D}"/>
              </a:ext>
            </a:extLst>
          </p:cNvPr>
          <p:cNvPicPr>
            <a:picLocks noChangeAspect="1"/>
          </p:cNvPicPr>
          <p:nvPr/>
        </p:nvPicPr>
        <p:blipFill>
          <a:blip r:embed="rId4"/>
          <a:stretch>
            <a:fillRect/>
          </a:stretch>
        </p:blipFill>
        <p:spPr>
          <a:xfrm>
            <a:off x="10093410" y="6188864"/>
            <a:ext cx="1990926" cy="630900"/>
          </a:xfrm>
          <a:prstGeom prst="rect">
            <a:avLst/>
          </a:prstGeom>
        </p:spPr>
      </p:pic>
    </p:spTree>
    <p:extLst>
      <p:ext uri="{BB962C8B-B14F-4D97-AF65-F5344CB8AC3E}">
        <p14:creationId xmlns:p14="http://schemas.microsoft.com/office/powerpoint/2010/main" val="705799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69FB8E5-6466-48D1-A250-C0CC9E5D38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CE3DED06-E432-3745-9E6A-A0FD10890F06}"/>
              </a:ext>
            </a:extLst>
          </p:cNvPr>
          <p:cNvSpPr>
            <a:spLocks noGrp="1"/>
          </p:cNvSpPr>
          <p:nvPr>
            <p:ph type="title"/>
          </p:nvPr>
        </p:nvSpPr>
        <p:spPr>
          <a:xfrm>
            <a:off x="517870" y="976160"/>
            <a:ext cx="5021183" cy="2452840"/>
          </a:xfrm>
        </p:spPr>
        <p:txBody>
          <a:bodyPr>
            <a:normAutofit fontScale="90000"/>
          </a:bodyPr>
          <a:lstStyle/>
          <a:p>
            <a:r>
              <a:rPr lang="es-ES"/>
              <a:t>CERTIFICATE OF ATTENDANCE</a:t>
            </a:r>
            <a:br>
              <a:rPr lang="es-ES"/>
            </a:br>
            <a:endParaRPr lang="es-ES" dirty="0"/>
          </a:p>
        </p:txBody>
      </p:sp>
      <p:sp>
        <p:nvSpPr>
          <p:cNvPr id="17" name="Rectangle 16">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E3ABCACD-ED9C-7141-83B4-82FB91229708}"/>
              </a:ext>
            </a:extLst>
          </p:cNvPr>
          <p:cNvSpPr>
            <a:spLocks noGrp="1"/>
          </p:cNvSpPr>
          <p:nvPr>
            <p:ph idx="1"/>
          </p:nvPr>
        </p:nvSpPr>
        <p:spPr>
          <a:xfrm>
            <a:off x="517870" y="3741746"/>
            <a:ext cx="5898529" cy="2030367"/>
          </a:xfrm>
        </p:spPr>
        <p:txBody>
          <a:bodyPr>
            <a:normAutofit fontScale="77500" lnSpcReduction="20000"/>
          </a:bodyPr>
          <a:lstStyle/>
          <a:p>
            <a:pPr>
              <a:lnSpc>
                <a:spcPct val="100000"/>
              </a:lnSpc>
            </a:pPr>
            <a:endParaRPr lang="en-AU" sz="2400" dirty="0"/>
          </a:p>
          <a:p>
            <a:pPr>
              <a:lnSpc>
                <a:spcPct val="100000"/>
              </a:lnSpc>
            </a:pPr>
            <a:r>
              <a:rPr lang="en-AU" sz="2400" dirty="0"/>
              <a:t>University </a:t>
            </a:r>
            <a:r>
              <a:rPr lang="en-AU" sz="2400" dirty="0" err="1"/>
              <a:t>Politehnica</a:t>
            </a:r>
            <a:r>
              <a:rPr lang="en-AU" sz="2400" dirty="0"/>
              <a:t> of Bucharest (Romania) CO-UPB</a:t>
            </a:r>
          </a:p>
          <a:p>
            <a:pPr>
              <a:lnSpc>
                <a:spcPct val="100000"/>
              </a:lnSpc>
            </a:pPr>
            <a:r>
              <a:rPr lang="en-AU" sz="2400" dirty="0"/>
              <a:t>University of Málaga (Spain), UMA</a:t>
            </a:r>
          </a:p>
          <a:p>
            <a:pPr>
              <a:lnSpc>
                <a:spcPct val="100000"/>
              </a:lnSpc>
            </a:pPr>
            <a:r>
              <a:rPr lang="en-AU" sz="2400" dirty="0" err="1"/>
              <a:t>Univesity</a:t>
            </a:r>
            <a:r>
              <a:rPr lang="en-AU" sz="2400" dirty="0"/>
              <a:t> “Lucian </a:t>
            </a:r>
            <a:r>
              <a:rPr lang="en-AU" sz="2400" dirty="0" err="1"/>
              <a:t>Blaga</a:t>
            </a:r>
            <a:r>
              <a:rPr lang="en-AU" sz="2400" dirty="0"/>
              <a:t>” of Sibiu (Romania), ULBS</a:t>
            </a:r>
          </a:p>
          <a:p>
            <a:pPr>
              <a:lnSpc>
                <a:spcPct val="100000"/>
              </a:lnSpc>
            </a:pPr>
            <a:r>
              <a:rPr lang="en-AU" sz="2400" dirty="0"/>
              <a:t>University Federico II of Naples (Italy) UNINA</a:t>
            </a:r>
          </a:p>
          <a:p>
            <a:pPr>
              <a:lnSpc>
                <a:spcPct val="100000"/>
              </a:lnSpc>
            </a:pPr>
            <a:endParaRPr lang="en-AU" sz="2400" dirty="0"/>
          </a:p>
        </p:txBody>
      </p:sp>
      <p:sp>
        <p:nvSpPr>
          <p:cNvPr id="19" name="Rectangle 18">
            <a:extLst>
              <a:ext uri="{FF2B5EF4-FFF2-40B4-BE49-F238E27FC236}">
                <a16:creationId xmlns:a16="http://schemas.microsoft.com/office/drawing/2014/main" id="{851808AB-2943-464C-A710-F2A18D869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a:extLst>
              <a:ext uri="{FF2B5EF4-FFF2-40B4-BE49-F238E27FC236}">
                <a16:creationId xmlns:a16="http://schemas.microsoft.com/office/drawing/2014/main" id="{21F538D5-6AD8-0648-996C-9786A26CA952}"/>
              </a:ext>
            </a:extLst>
          </p:cNvPr>
          <p:cNvPicPr>
            <a:picLocks noChangeAspect="1"/>
          </p:cNvPicPr>
          <p:nvPr/>
        </p:nvPicPr>
        <p:blipFill>
          <a:blip r:embed="rId2"/>
          <a:stretch>
            <a:fillRect/>
          </a:stretch>
        </p:blipFill>
        <p:spPr>
          <a:xfrm>
            <a:off x="6226421" y="169507"/>
            <a:ext cx="3189494" cy="4587422"/>
          </a:xfrm>
          <a:prstGeom prst="rect">
            <a:avLst/>
          </a:prstGeom>
          <a:ln>
            <a:noFill/>
          </a:ln>
          <a:effectLst>
            <a:softEdge rad="112500"/>
          </a:effectLst>
        </p:spPr>
      </p:pic>
      <p:pic>
        <p:nvPicPr>
          <p:cNvPr id="9" name="Imagen 8">
            <a:extLst>
              <a:ext uri="{FF2B5EF4-FFF2-40B4-BE49-F238E27FC236}">
                <a16:creationId xmlns:a16="http://schemas.microsoft.com/office/drawing/2014/main" id="{C84406B6-AD2D-7840-95E8-D0A6ECD8BA59}"/>
              </a:ext>
            </a:extLst>
          </p:cNvPr>
          <p:cNvPicPr>
            <a:picLocks noChangeAspect="1"/>
          </p:cNvPicPr>
          <p:nvPr/>
        </p:nvPicPr>
        <p:blipFill>
          <a:blip r:embed="rId3"/>
          <a:stretch>
            <a:fillRect/>
          </a:stretch>
        </p:blipFill>
        <p:spPr>
          <a:xfrm>
            <a:off x="9148045" y="1848947"/>
            <a:ext cx="2844960" cy="4117466"/>
          </a:xfrm>
          <a:prstGeom prst="rect">
            <a:avLst/>
          </a:prstGeom>
          <a:ln>
            <a:noFill/>
          </a:ln>
          <a:effectLst>
            <a:softEdge rad="112500"/>
          </a:effectLst>
        </p:spPr>
      </p:pic>
      <p:pic>
        <p:nvPicPr>
          <p:cNvPr id="10" name="Picture 9" descr="A close-up of a clock&#10;&#10;Description automatically generated with low confidence">
            <a:extLst>
              <a:ext uri="{FF2B5EF4-FFF2-40B4-BE49-F238E27FC236}">
                <a16:creationId xmlns:a16="http://schemas.microsoft.com/office/drawing/2014/main" id="{29B929E8-42AC-9347-9CF0-328D00E08E30}"/>
              </a:ext>
            </a:extLst>
          </p:cNvPr>
          <p:cNvPicPr>
            <a:picLocks noChangeAspect="1"/>
          </p:cNvPicPr>
          <p:nvPr/>
        </p:nvPicPr>
        <p:blipFill>
          <a:blip r:embed="rId4"/>
          <a:stretch>
            <a:fillRect/>
          </a:stretch>
        </p:blipFill>
        <p:spPr>
          <a:xfrm>
            <a:off x="757578" y="2631347"/>
            <a:ext cx="1570422" cy="1110399"/>
          </a:xfrm>
          <a:prstGeom prst="rect">
            <a:avLst/>
          </a:prstGeom>
        </p:spPr>
      </p:pic>
      <p:pic>
        <p:nvPicPr>
          <p:cNvPr id="11" name="Picture 10" descr="Logo&#10;&#10;Description automatically generated">
            <a:extLst>
              <a:ext uri="{FF2B5EF4-FFF2-40B4-BE49-F238E27FC236}">
                <a16:creationId xmlns:a16="http://schemas.microsoft.com/office/drawing/2014/main" id="{F4906CA0-913E-AB48-919E-B9C20D55B63C}"/>
              </a:ext>
            </a:extLst>
          </p:cNvPr>
          <p:cNvPicPr>
            <a:picLocks noChangeAspect="1"/>
          </p:cNvPicPr>
          <p:nvPr/>
        </p:nvPicPr>
        <p:blipFill>
          <a:blip r:embed="rId5"/>
          <a:stretch>
            <a:fillRect/>
          </a:stretch>
        </p:blipFill>
        <p:spPr>
          <a:xfrm>
            <a:off x="2578961" y="5416796"/>
            <a:ext cx="3468841" cy="1099233"/>
          </a:xfrm>
          <a:prstGeom prst="rect">
            <a:avLst/>
          </a:prstGeom>
        </p:spPr>
      </p:pic>
    </p:spTree>
    <p:extLst>
      <p:ext uri="{BB962C8B-B14F-4D97-AF65-F5344CB8AC3E}">
        <p14:creationId xmlns:p14="http://schemas.microsoft.com/office/powerpoint/2010/main" val="2954767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69FB8E5-6466-48D1-A250-C0CC9E5D38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CE3DED06-E432-3745-9E6A-A0FD10890F06}"/>
              </a:ext>
            </a:extLst>
          </p:cNvPr>
          <p:cNvSpPr>
            <a:spLocks noGrp="1"/>
          </p:cNvSpPr>
          <p:nvPr>
            <p:ph type="title"/>
          </p:nvPr>
        </p:nvSpPr>
        <p:spPr>
          <a:xfrm>
            <a:off x="517870" y="976160"/>
            <a:ext cx="5021183" cy="2452840"/>
          </a:xfrm>
        </p:spPr>
        <p:txBody>
          <a:bodyPr>
            <a:normAutofit/>
          </a:bodyPr>
          <a:lstStyle/>
          <a:p>
            <a:pPr>
              <a:lnSpc>
                <a:spcPct val="90000"/>
              </a:lnSpc>
            </a:pPr>
            <a:r>
              <a:rPr lang="es-ES" sz="4200"/>
              <a:t>LONG-STANDING SUMMER SCHOOL</a:t>
            </a:r>
            <a:br>
              <a:rPr lang="es-ES" sz="4200"/>
            </a:br>
            <a:endParaRPr lang="es-ES" sz="4200"/>
          </a:p>
        </p:txBody>
      </p:sp>
      <p:sp>
        <p:nvSpPr>
          <p:cNvPr id="37" name="Rectangle 36">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n 13" descr="Hombre llevando una cámara">
            <a:extLst>
              <a:ext uri="{FF2B5EF4-FFF2-40B4-BE49-F238E27FC236}">
                <a16:creationId xmlns:a16="http://schemas.microsoft.com/office/drawing/2014/main" id="{A05FB5C2-E680-8044-B149-E0AAC4FCB667}"/>
              </a:ext>
            </a:extLst>
          </p:cNvPr>
          <p:cNvPicPr>
            <a:picLocks noChangeAspect="1"/>
          </p:cNvPicPr>
          <p:nvPr/>
        </p:nvPicPr>
        <p:blipFill rotWithShape="1">
          <a:blip r:embed="rId2"/>
          <a:srcRect l="16395" r="16851" b="-5"/>
          <a:stretch/>
        </p:blipFill>
        <p:spPr>
          <a:xfrm>
            <a:off x="6662168" y="657369"/>
            <a:ext cx="2349991" cy="2349991"/>
          </a:xfrm>
          <a:prstGeom prst="rect">
            <a:avLst/>
          </a:prstGeom>
        </p:spPr>
      </p:pic>
      <p:pic>
        <p:nvPicPr>
          <p:cNvPr id="16" name="Picture 9" descr="A close-up of a clock&#10;&#10;Description automatically generated with low confidence">
            <a:extLst>
              <a:ext uri="{FF2B5EF4-FFF2-40B4-BE49-F238E27FC236}">
                <a16:creationId xmlns:a16="http://schemas.microsoft.com/office/drawing/2014/main" id="{A0A00732-8069-F04B-AFF4-3522EE0E5305}"/>
              </a:ext>
            </a:extLst>
          </p:cNvPr>
          <p:cNvPicPr>
            <a:picLocks noChangeAspect="1"/>
          </p:cNvPicPr>
          <p:nvPr/>
        </p:nvPicPr>
        <p:blipFill rotWithShape="1">
          <a:blip r:embed="rId3"/>
          <a:srcRect l="8934" r="11129" b="-4"/>
          <a:stretch/>
        </p:blipFill>
        <p:spPr>
          <a:xfrm>
            <a:off x="9459506" y="976160"/>
            <a:ext cx="1727608" cy="1591540"/>
          </a:xfrm>
          <a:prstGeom prst="rect">
            <a:avLst/>
          </a:prstGeom>
        </p:spPr>
      </p:pic>
      <p:pic>
        <p:nvPicPr>
          <p:cNvPr id="13" name="Imagen 12" descr="Persona llevando una bolsa de cuero">
            <a:extLst>
              <a:ext uri="{FF2B5EF4-FFF2-40B4-BE49-F238E27FC236}">
                <a16:creationId xmlns:a16="http://schemas.microsoft.com/office/drawing/2014/main" id="{F9EB42B6-A1C1-C04A-B677-4893E0BD13CB}"/>
              </a:ext>
            </a:extLst>
          </p:cNvPr>
          <p:cNvPicPr>
            <a:picLocks noChangeAspect="1"/>
          </p:cNvPicPr>
          <p:nvPr/>
        </p:nvPicPr>
        <p:blipFill rotWithShape="1">
          <a:blip r:embed="rId4"/>
          <a:srcRect b="22222"/>
          <a:stretch/>
        </p:blipFill>
        <p:spPr>
          <a:xfrm>
            <a:off x="517870" y="3648783"/>
            <a:ext cx="5021183" cy="2606861"/>
          </a:xfrm>
          <a:prstGeom prst="rect">
            <a:avLst/>
          </a:prstGeom>
        </p:spPr>
      </p:pic>
      <p:sp>
        <p:nvSpPr>
          <p:cNvPr id="3" name="Marcador de contenido 2">
            <a:extLst>
              <a:ext uri="{FF2B5EF4-FFF2-40B4-BE49-F238E27FC236}">
                <a16:creationId xmlns:a16="http://schemas.microsoft.com/office/drawing/2014/main" id="{E3ABCACD-ED9C-7141-83B4-82FB91229708}"/>
              </a:ext>
            </a:extLst>
          </p:cNvPr>
          <p:cNvSpPr>
            <a:spLocks noGrp="1"/>
          </p:cNvSpPr>
          <p:nvPr>
            <p:ph idx="1"/>
          </p:nvPr>
        </p:nvSpPr>
        <p:spPr>
          <a:xfrm>
            <a:off x="6662168" y="3327401"/>
            <a:ext cx="4945183" cy="2717754"/>
          </a:xfrm>
        </p:spPr>
        <p:txBody>
          <a:bodyPr anchor="b">
            <a:normAutofit/>
          </a:bodyPr>
          <a:lstStyle/>
          <a:p>
            <a:endParaRPr lang="en-AU" dirty="0"/>
          </a:p>
          <a:p>
            <a:r>
              <a:rPr lang="en-AU" dirty="0"/>
              <a:t>Sustainable and Safety Engineering and Workplace Social Inclusion</a:t>
            </a:r>
          </a:p>
          <a:p>
            <a:r>
              <a:rPr lang="en-AU" dirty="0"/>
              <a:t>28 students (7 per partner)</a:t>
            </a:r>
          </a:p>
          <a:p>
            <a:r>
              <a:rPr lang="en-AU" dirty="0"/>
              <a:t>June 2022</a:t>
            </a:r>
          </a:p>
          <a:p>
            <a:r>
              <a:rPr lang="en-AU" dirty="0"/>
              <a:t>5 days + 2</a:t>
            </a:r>
          </a:p>
          <a:p>
            <a:endParaRPr lang="en-AU" dirty="0"/>
          </a:p>
        </p:txBody>
      </p:sp>
      <p:sp>
        <p:nvSpPr>
          <p:cNvPr id="39" name="Rectangle 38">
            <a:extLst>
              <a:ext uri="{FF2B5EF4-FFF2-40B4-BE49-F238E27FC236}">
                <a16:creationId xmlns:a16="http://schemas.microsoft.com/office/drawing/2014/main" id="{851808AB-2943-464C-A710-F2A18D869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0" descr="Logo&#10;&#10;Description automatically generated">
            <a:extLst>
              <a:ext uri="{FF2B5EF4-FFF2-40B4-BE49-F238E27FC236}">
                <a16:creationId xmlns:a16="http://schemas.microsoft.com/office/drawing/2014/main" id="{60C117DB-9E2C-1849-8295-812F94B387B2}"/>
              </a:ext>
            </a:extLst>
          </p:cNvPr>
          <p:cNvPicPr>
            <a:picLocks noChangeAspect="1"/>
          </p:cNvPicPr>
          <p:nvPr/>
        </p:nvPicPr>
        <p:blipFill>
          <a:blip r:embed="rId5"/>
          <a:stretch>
            <a:fillRect/>
          </a:stretch>
        </p:blipFill>
        <p:spPr>
          <a:xfrm>
            <a:off x="10093410" y="6188864"/>
            <a:ext cx="1990926" cy="630900"/>
          </a:xfrm>
          <a:prstGeom prst="rect">
            <a:avLst/>
          </a:prstGeom>
        </p:spPr>
      </p:pic>
    </p:spTree>
    <p:extLst>
      <p:ext uri="{BB962C8B-B14F-4D97-AF65-F5344CB8AC3E}">
        <p14:creationId xmlns:p14="http://schemas.microsoft.com/office/powerpoint/2010/main" val="3930527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Marcador de contenido 4" descr="Jaque mate de ajedrez">
            <a:extLst>
              <a:ext uri="{FF2B5EF4-FFF2-40B4-BE49-F238E27FC236}">
                <a16:creationId xmlns:a16="http://schemas.microsoft.com/office/drawing/2014/main" id="{22689031-8667-0843-A0F2-F83605E82889}"/>
              </a:ext>
            </a:extLst>
          </p:cNvPr>
          <p:cNvPicPr>
            <a:picLocks noGrp="1" noChangeAspect="1"/>
          </p:cNvPicPr>
          <p:nvPr>
            <p:ph idx="1"/>
          </p:nvPr>
        </p:nvPicPr>
        <p:blipFill rotWithShape="1">
          <a:blip r:embed="rId2"/>
          <a:srcRect t="8923" r="-1" b="6785"/>
          <a:stretch/>
        </p:blipFill>
        <p:spPr>
          <a:xfrm>
            <a:off x="20" y="10"/>
            <a:ext cx="12188932" cy="6857990"/>
          </a:xfrm>
          <a:prstGeom prst="rect">
            <a:avLst/>
          </a:prstGeom>
        </p:spPr>
      </p:pic>
      <p:sp>
        <p:nvSpPr>
          <p:cNvPr id="16" name="Rectangle 15">
            <a:extLst>
              <a:ext uri="{FF2B5EF4-FFF2-40B4-BE49-F238E27FC236}">
                <a16:creationId xmlns:a16="http://schemas.microsoft.com/office/drawing/2014/main" id="{637992A9-1E8C-4E57-B4F4-EE2D38E50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BB8BD05-F7E8-B149-BD29-A60C6165CCE6}"/>
              </a:ext>
            </a:extLst>
          </p:cNvPr>
          <p:cNvSpPr>
            <a:spLocks noGrp="1"/>
          </p:cNvSpPr>
          <p:nvPr>
            <p:ph type="title"/>
          </p:nvPr>
        </p:nvSpPr>
        <p:spPr>
          <a:xfrm>
            <a:off x="517870" y="978408"/>
            <a:ext cx="5021182" cy="2334248"/>
          </a:xfrm>
        </p:spPr>
        <p:txBody>
          <a:bodyPr vert="horz" lIns="91440" tIns="45720" rIns="91440" bIns="45720" rtlCol="0" anchor="t">
            <a:normAutofit/>
          </a:bodyPr>
          <a:lstStyle/>
          <a:p>
            <a:pPr>
              <a:lnSpc>
                <a:spcPct val="90000"/>
              </a:lnSpc>
            </a:pPr>
            <a:r>
              <a:rPr lang="en-US" sz="3000" dirty="0">
                <a:solidFill>
                  <a:srgbClr val="FFFFFF"/>
                </a:solidFill>
              </a:rPr>
              <a:t>Want big impact?</a:t>
            </a:r>
            <a:br>
              <a:rPr lang="en-US" sz="3000" dirty="0">
                <a:solidFill>
                  <a:srgbClr val="FFFFFF"/>
                </a:solidFill>
              </a:rPr>
            </a:br>
            <a:br>
              <a:rPr lang="en-US" sz="3000" dirty="0">
                <a:solidFill>
                  <a:srgbClr val="FFFFFF"/>
                </a:solidFill>
              </a:rPr>
            </a:br>
            <a:r>
              <a:rPr lang="en-US" sz="3000" dirty="0">
                <a:solidFill>
                  <a:srgbClr val="FFFFFF"/>
                </a:solidFill>
              </a:rPr>
              <a:t>Choose </a:t>
            </a:r>
            <a:r>
              <a:rPr lang="en-US" sz="3000" dirty="0" err="1">
                <a:solidFill>
                  <a:srgbClr val="FFFFFF"/>
                </a:solidFill>
              </a:rPr>
              <a:t>SafeEngine</a:t>
            </a:r>
            <a:br>
              <a:rPr lang="en-US" sz="3000" dirty="0">
                <a:solidFill>
                  <a:srgbClr val="FFFFFF"/>
                </a:solidFill>
              </a:rPr>
            </a:br>
            <a:br>
              <a:rPr lang="en-US" sz="3000" dirty="0">
                <a:solidFill>
                  <a:srgbClr val="FFFFFF"/>
                </a:solidFill>
              </a:rPr>
            </a:br>
            <a:endParaRPr lang="en-US" sz="3000" dirty="0">
              <a:solidFill>
                <a:srgbClr val="FFFFFF"/>
              </a:solidFill>
            </a:endParaRPr>
          </a:p>
        </p:txBody>
      </p:sp>
      <p:sp>
        <p:nvSpPr>
          <p:cNvPr id="18" name="Rectangle 17">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9" descr="A close-up of a clock&#10;&#10;Description automatically generated with low confidence">
            <a:extLst>
              <a:ext uri="{FF2B5EF4-FFF2-40B4-BE49-F238E27FC236}">
                <a16:creationId xmlns:a16="http://schemas.microsoft.com/office/drawing/2014/main" id="{CD37235A-EC30-624F-A086-DD80A06F6C80}"/>
              </a:ext>
            </a:extLst>
          </p:cNvPr>
          <p:cNvPicPr>
            <a:picLocks noChangeAspect="1"/>
          </p:cNvPicPr>
          <p:nvPr/>
        </p:nvPicPr>
        <p:blipFill>
          <a:blip r:embed="rId3"/>
          <a:stretch>
            <a:fillRect/>
          </a:stretch>
        </p:blipFill>
        <p:spPr>
          <a:xfrm>
            <a:off x="11192063" y="26469"/>
            <a:ext cx="892273" cy="630900"/>
          </a:xfrm>
          <a:prstGeom prst="rect">
            <a:avLst/>
          </a:prstGeom>
        </p:spPr>
      </p:pic>
      <p:pic>
        <p:nvPicPr>
          <p:cNvPr id="13" name="Picture 10" descr="Logo&#10;&#10;Description automatically generated">
            <a:extLst>
              <a:ext uri="{FF2B5EF4-FFF2-40B4-BE49-F238E27FC236}">
                <a16:creationId xmlns:a16="http://schemas.microsoft.com/office/drawing/2014/main" id="{966FCF2C-2C51-F846-AF02-86E7C568E3EC}"/>
              </a:ext>
            </a:extLst>
          </p:cNvPr>
          <p:cNvPicPr>
            <a:picLocks noChangeAspect="1"/>
          </p:cNvPicPr>
          <p:nvPr/>
        </p:nvPicPr>
        <p:blipFill>
          <a:blip r:embed="rId4"/>
          <a:stretch>
            <a:fillRect/>
          </a:stretch>
        </p:blipFill>
        <p:spPr>
          <a:xfrm>
            <a:off x="115720" y="6232784"/>
            <a:ext cx="1990926" cy="630900"/>
          </a:xfrm>
          <a:prstGeom prst="rect">
            <a:avLst/>
          </a:prstGeom>
        </p:spPr>
      </p:pic>
    </p:spTree>
    <p:extLst>
      <p:ext uri="{BB962C8B-B14F-4D97-AF65-F5344CB8AC3E}">
        <p14:creationId xmlns:p14="http://schemas.microsoft.com/office/powerpoint/2010/main" val="1225953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7">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9">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1">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23">
            <a:extLst>
              <a:ext uri="{FF2B5EF4-FFF2-40B4-BE49-F238E27FC236}">
                <a16:creationId xmlns:a16="http://schemas.microsoft.com/office/drawing/2014/main" id="{AA4C3261-E83D-49C6-8D5B-92EAB81BD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D3BBCB08-5D47-7A4F-A374-F55911C68860}"/>
              </a:ext>
            </a:extLst>
          </p:cNvPr>
          <p:cNvSpPr>
            <a:spLocks noGrp="1"/>
          </p:cNvSpPr>
          <p:nvPr>
            <p:ph type="title"/>
          </p:nvPr>
        </p:nvSpPr>
        <p:spPr>
          <a:xfrm>
            <a:off x="6662169" y="978408"/>
            <a:ext cx="5021182" cy="2334248"/>
          </a:xfrm>
        </p:spPr>
        <p:txBody>
          <a:bodyPr vert="horz" lIns="91440" tIns="45720" rIns="91440" bIns="45720" rtlCol="0" anchor="t">
            <a:normAutofit/>
          </a:bodyPr>
          <a:lstStyle/>
          <a:p>
            <a:pPr>
              <a:lnSpc>
                <a:spcPct val="90000"/>
              </a:lnSpc>
            </a:pPr>
            <a:r>
              <a:rPr lang="en-US" sz="4600"/>
              <a:t>SafeEngine Motto</a:t>
            </a:r>
            <a:br>
              <a:rPr lang="en-US" sz="4600"/>
            </a:br>
            <a:br>
              <a:rPr lang="en-US" sz="4600"/>
            </a:br>
            <a:endParaRPr lang="en-US" sz="4600"/>
          </a:p>
        </p:txBody>
      </p:sp>
      <p:sp>
        <p:nvSpPr>
          <p:cNvPr id="3" name="Marcador de contenido 2">
            <a:extLst>
              <a:ext uri="{FF2B5EF4-FFF2-40B4-BE49-F238E27FC236}">
                <a16:creationId xmlns:a16="http://schemas.microsoft.com/office/drawing/2014/main" id="{4042F0FC-C0D7-6044-B7BA-B62E2C5D84B6}"/>
              </a:ext>
            </a:extLst>
          </p:cNvPr>
          <p:cNvSpPr>
            <a:spLocks noGrp="1"/>
          </p:cNvSpPr>
          <p:nvPr>
            <p:ph idx="1"/>
          </p:nvPr>
        </p:nvSpPr>
        <p:spPr>
          <a:xfrm>
            <a:off x="6642566" y="4482450"/>
            <a:ext cx="5040785" cy="1724029"/>
          </a:xfrm>
        </p:spPr>
        <p:txBody>
          <a:bodyPr vert="horz" lIns="91440" tIns="45720" rIns="91440" bIns="45720" rtlCol="0" anchor="t">
            <a:normAutofit/>
          </a:bodyPr>
          <a:lstStyle/>
          <a:p>
            <a:pPr>
              <a:lnSpc>
                <a:spcPct val="100000"/>
              </a:lnSpc>
            </a:pPr>
            <a:r>
              <a:rPr lang="en-US" sz="2200" i="1" dirty="0"/>
              <a:t>Building a strong foundation today for enabling engineers to solve the problem of tomorrow</a:t>
            </a:r>
          </a:p>
        </p:txBody>
      </p:sp>
      <p:sp>
        <p:nvSpPr>
          <p:cNvPr id="32" name="Rectangle 25">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n 12" descr="Una pieza de rompecabezas une dos curvas de rompecabezas">
            <a:extLst>
              <a:ext uri="{FF2B5EF4-FFF2-40B4-BE49-F238E27FC236}">
                <a16:creationId xmlns:a16="http://schemas.microsoft.com/office/drawing/2014/main" id="{9727CBC1-598D-6840-BEE0-859235D8AB44}"/>
              </a:ext>
            </a:extLst>
          </p:cNvPr>
          <p:cNvPicPr>
            <a:picLocks noChangeAspect="1"/>
          </p:cNvPicPr>
          <p:nvPr/>
        </p:nvPicPr>
        <p:blipFill rotWithShape="1">
          <a:blip r:embed="rId2"/>
          <a:srcRect l="5915" r="26214" b="-2"/>
          <a:stretch/>
        </p:blipFill>
        <p:spPr>
          <a:xfrm>
            <a:off x="525665" y="657369"/>
            <a:ext cx="5005592" cy="5531495"/>
          </a:xfrm>
          <a:prstGeom prst="rect">
            <a:avLst/>
          </a:prstGeom>
        </p:spPr>
      </p:pic>
      <p:pic>
        <p:nvPicPr>
          <p:cNvPr id="6" name="Picture 9" descr="A close-up of a clock&#10;&#10;Description automatically generated with low confidence">
            <a:extLst>
              <a:ext uri="{FF2B5EF4-FFF2-40B4-BE49-F238E27FC236}">
                <a16:creationId xmlns:a16="http://schemas.microsoft.com/office/drawing/2014/main" id="{DC1485FB-7B47-0C41-9C5A-6FB8D4B27829}"/>
              </a:ext>
            </a:extLst>
          </p:cNvPr>
          <p:cNvPicPr>
            <a:picLocks noChangeAspect="1"/>
          </p:cNvPicPr>
          <p:nvPr/>
        </p:nvPicPr>
        <p:blipFill>
          <a:blip r:embed="rId3"/>
          <a:stretch>
            <a:fillRect/>
          </a:stretch>
        </p:blipFill>
        <p:spPr>
          <a:xfrm>
            <a:off x="5610785" y="415297"/>
            <a:ext cx="892273" cy="630900"/>
          </a:xfrm>
          <a:prstGeom prst="rect">
            <a:avLst/>
          </a:prstGeom>
        </p:spPr>
      </p:pic>
      <p:pic>
        <p:nvPicPr>
          <p:cNvPr id="7" name="Picture 10" descr="Logo&#10;&#10;Description automatically generated">
            <a:extLst>
              <a:ext uri="{FF2B5EF4-FFF2-40B4-BE49-F238E27FC236}">
                <a16:creationId xmlns:a16="http://schemas.microsoft.com/office/drawing/2014/main" id="{03782365-10DF-C645-93E8-D478BB912F90}"/>
              </a:ext>
            </a:extLst>
          </p:cNvPr>
          <p:cNvPicPr>
            <a:picLocks noChangeAspect="1"/>
          </p:cNvPicPr>
          <p:nvPr/>
        </p:nvPicPr>
        <p:blipFill>
          <a:blip r:embed="rId4"/>
          <a:stretch>
            <a:fillRect/>
          </a:stretch>
        </p:blipFill>
        <p:spPr>
          <a:xfrm>
            <a:off x="10093410" y="6188864"/>
            <a:ext cx="1990926" cy="630900"/>
          </a:xfrm>
          <a:prstGeom prst="rect">
            <a:avLst/>
          </a:prstGeom>
        </p:spPr>
      </p:pic>
    </p:spTree>
    <p:extLst>
      <p:ext uri="{BB962C8B-B14F-4D97-AF65-F5344CB8AC3E}">
        <p14:creationId xmlns:p14="http://schemas.microsoft.com/office/powerpoint/2010/main" val="1981385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Marcador de contenido 5" descr="Muchas bombillas con una sola encendida">
            <a:extLst>
              <a:ext uri="{FF2B5EF4-FFF2-40B4-BE49-F238E27FC236}">
                <a16:creationId xmlns:a16="http://schemas.microsoft.com/office/drawing/2014/main" id="{59EE373F-7C3A-C24B-8606-D630A343E4C6}"/>
              </a:ext>
            </a:extLst>
          </p:cNvPr>
          <p:cNvPicPr>
            <a:picLocks noGrp="1" noChangeAspect="1"/>
          </p:cNvPicPr>
          <p:nvPr>
            <p:ph idx="1"/>
          </p:nvPr>
        </p:nvPicPr>
        <p:blipFill rotWithShape="1">
          <a:blip r:embed="rId2"/>
          <a:srcRect t="9383" r="-1" b="15598"/>
          <a:stretch/>
        </p:blipFill>
        <p:spPr>
          <a:xfrm>
            <a:off x="20" y="10"/>
            <a:ext cx="12188932" cy="6857990"/>
          </a:xfrm>
          <a:prstGeom prst="rect">
            <a:avLst/>
          </a:prstGeom>
        </p:spPr>
      </p:pic>
      <p:sp>
        <p:nvSpPr>
          <p:cNvPr id="28" name="Rectangle 27">
            <a:extLst>
              <a:ext uri="{FF2B5EF4-FFF2-40B4-BE49-F238E27FC236}">
                <a16:creationId xmlns:a16="http://schemas.microsoft.com/office/drawing/2014/main" id="{637992A9-1E8C-4E57-B4F4-EE2D38E50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1C99C82-2DF0-4341-B755-5A065D2A2E62}"/>
              </a:ext>
            </a:extLst>
          </p:cNvPr>
          <p:cNvSpPr>
            <a:spLocks noGrp="1"/>
          </p:cNvSpPr>
          <p:nvPr>
            <p:ph type="title"/>
          </p:nvPr>
        </p:nvSpPr>
        <p:spPr>
          <a:xfrm>
            <a:off x="517870" y="978408"/>
            <a:ext cx="5021182" cy="2334248"/>
          </a:xfrm>
        </p:spPr>
        <p:txBody>
          <a:bodyPr vert="horz" lIns="91440" tIns="45720" rIns="91440" bIns="45720" rtlCol="0" anchor="t">
            <a:normAutofit/>
          </a:bodyPr>
          <a:lstStyle/>
          <a:p>
            <a:pPr>
              <a:lnSpc>
                <a:spcPct val="90000"/>
              </a:lnSpc>
            </a:pPr>
            <a:r>
              <a:rPr lang="en-US" sz="3800">
                <a:solidFill>
                  <a:srgbClr val="FFFFFF"/>
                </a:solidFill>
              </a:rPr>
              <a:t>Thank you for your attention</a:t>
            </a:r>
            <a:br>
              <a:rPr lang="en-US" sz="3800">
                <a:solidFill>
                  <a:srgbClr val="FFFFFF"/>
                </a:solidFill>
              </a:rPr>
            </a:br>
            <a:br>
              <a:rPr lang="en-US" sz="3800">
                <a:solidFill>
                  <a:srgbClr val="FFFFFF"/>
                </a:solidFill>
              </a:rPr>
            </a:br>
            <a:endParaRPr lang="en-US" sz="3800">
              <a:solidFill>
                <a:srgbClr val="FFFFFF"/>
              </a:solidFill>
            </a:endParaRPr>
          </a:p>
        </p:txBody>
      </p:sp>
      <p:sp>
        <p:nvSpPr>
          <p:cNvPr id="30" name="Rectangle 29">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9" descr="A close-up of a clock&#10;&#10;Description automatically generated with low confidence">
            <a:extLst>
              <a:ext uri="{FF2B5EF4-FFF2-40B4-BE49-F238E27FC236}">
                <a16:creationId xmlns:a16="http://schemas.microsoft.com/office/drawing/2014/main" id="{81C9BC1D-C0AD-2449-B5F2-B0FDC559851E}"/>
              </a:ext>
            </a:extLst>
          </p:cNvPr>
          <p:cNvPicPr>
            <a:picLocks noChangeAspect="1"/>
          </p:cNvPicPr>
          <p:nvPr/>
        </p:nvPicPr>
        <p:blipFill>
          <a:blip r:embed="rId3"/>
          <a:stretch>
            <a:fillRect/>
          </a:stretch>
        </p:blipFill>
        <p:spPr>
          <a:xfrm>
            <a:off x="11299727" y="38236"/>
            <a:ext cx="892273" cy="630900"/>
          </a:xfrm>
          <a:prstGeom prst="rect">
            <a:avLst/>
          </a:prstGeom>
        </p:spPr>
      </p:pic>
      <p:pic>
        <p:nvPicPr>
          <p:cNvPr id="20" name="Picture 10" descr="Logo&#10;&#10;Description automatically generated">
            <a:extLst>
              <a:ext uri="{FF2B5EF4-FFF2-40B4-BE49-F238E27FC236}">
                <a16:creationId xmlns:a16="http://schemas.microsoft.com/office/drawing/2014/main" id="{7A9B0760-510A-DF4E-A438-280DF6871403}"/>
              </a:ext>
            </a:extLst>
          </p:cNvPr>
          <p:cNvPicPr>
            <a:picLocks noChangeAspect="1"/>
          </p:cNvPicPr>
          <p:nvPr/>
        </p:nvPicPr>
        <p:blipFill>
          <a:blip r:embed="rId4"/>
          <a:stretch>
            <a:fillRect/>
          </a:stretch>
        </p:blipFill>
        <p:spPr>
          <a:xfrm>
            <a:off x="74630" y="6232595"/>
            <a:ext cx="1990926" cy="630900"/>
          </a:xfrm>
          <a:prstGeom prst="rect">
            <a:avLst/>
          </a:prstGeom>
        </p:spPr>
      </p:pic>
    </p:spTree>
    <p:extLst>
      <p:ext uri="{BB962C8B-B14F-4D97-AF65-F5344CB8AC3E}">
        <p14:creationId xmlns:p14="http://schemas.microsoft.com/office/powerpoint/2010/main" val="1681921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Padlock on computer motherboard">
            <a:extLst>
              <a:ext uri="{FF2B5EF4-FFF2-40B4-BE49-F238E27FC236}">
                <a16:creationId xmlns:a16="http://schemas.microsoft.com/office/drawing/2014/main" id="{9B82B6B5-6E36-4DFD-A206-A43719124BB0}"/>
              </a:ext>
            </a:extLst>
          </p:cNvPr>
          <p:cNvPicPr>
            <a:picLocks noChangeAspect="1"/>
          </p:cNvPicPr>
          <p:nvPr/>
        </p:nvPicPr>
        <p:blipFill rotWithShape="1">
          <a:blip r:embed="rId2"/>
          <a:srcRect r="-1" b="15708"/>
          <a:stretch/>
        </p:blipFill>
        <p:spPr>
          <a:xfrm>
            <a:off x="20" y="10"/>
            <a:ext cx="12188932" cy="6857990"/>
          </a:xfrm>
          <a:prstGeom prst="rect">
            <a:avLst/>
          </a:prstGeom>
        </p:spPr>
      </p:pic>
      <p:sp>
        <p:nvSpPr>
          <p:cNvPr id="22" name="Rectangle 21">
            <a:extLst>
              <a:ext uri="{FF2B5EF4-FFF2-40B4-BE49-F238E27FC236}">
                <a16:creationId xmlns:a16="http://schemas.microsoft.com/office/drawing/2014/main" id="{475D337E-317A-4DE5-A744-F0371BBDA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944761"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C7FECEE-B1C6-874B-92B5-787028F9B883}"/>
              </a:ext>
            </a:extLst>
          </p:cNvPr>
          <p:cNvSpPr>
            <a:spLocks noGrp="1"/>
          </p:cNvSpPr>
          <p:nvPr>
            <p:ph type="title"/>
          </p:nvPr>
        </p:nvSpPr>
        <p:spPr>
          <a:xfrm>
            <a:off x="6652948" y="971397"/>
            <a:ext cx="5040784" cy="2333778"/>
          </a:xfrm>
        </p:spPr>
        <p:txBody>
          <a:bodyPr vert="horz" lIns="91440" tIns="45720" rIns="91440" bIns="45720" rtlCol="0" anchor="t">
            <a:normAutofit/>
          </a:bodyPr>
          <a:lstStyle/>
          <a:p>
            <a:pPr algn="r">
              <a:lnSpc>
                <a:spcPct val="90000"/>
              </a:lnSpc>
            </a:pPr>
            <a:r>
              <a:rPr lang="en-US" sz="3800" dirty="0">
                <a:solidFill>
                  <a:srgbClr val="FFFFFF"/>
                </a:solidFill>
              </a:rPr>
              <a:t>The essence of </a:t>
            </a:r>
            <a:r>
              <a:rPr lang="en-US" sz="3800" dirty="0" err="1">
                <a:solidFill>
                  <a:srgbClr val="FFFFFF"/>
                </a:solidFill>
              </a:rPr>
              <a:t>SafeEngine</a:t>
            </a:r>
            <a:br>
              <a:rPr lang="en-US" sz="3800" dirty="0">
                <a:solidFill>
                  <a:srgbClr val="FFFFFF"/>
                </a:solidFill>
              </a:rPr>
            </a:br>
            <a:br>
              <a:rPr lang="en-US" sz="3800" dirty="0">
                <a:solidFill>
                  <a:srgbClr val="FFFFFF"/>
                </a:solidFill>
              </a:rPr>
            </a:br>
            <a:endParaRPr lang="en-US" sz="3800" dirty="0">
              <a:solidFill>
                <a:srgbClr val="FFFFFF"/>
              </a:solidFill>
            </a:endParaRPr>
          </a:p>
        </p:txBody>
      </p:sp>
      <p:sp>
        <p:nvSpPr>
          <p:cNvPr id="24" name="Rectangle 23">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2947"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9" descr="A close-up of a clock&#10;&#10;Description automatically generated with low confidence">
            <a:extLst>
              <a:ext uri="{FF2B5EF4-FFF2-40B4-BE49-F238E27FC236}">
                <a16:creationId xmlns:a16="http://schemas.microsoft.com/office/drawing/2014/main" id="{4931BC9C-1D57-C547-9DBC-A6006571521F}"/>
              </a:ext>
            </a:extLst>
          </p:cNvPr>
          <p:cNvPicPr>
            <a:picLocks noChangeAspect="1"/>
          </p:cNvPicPr>
          <p:nvPr/>
        </p:nvPicPr>
        <p:blipFill>
          <a:blip r:embed="rId3"/>
          <a:stretch>
            <a:fillRect/>
          </a:stretch>
        </p:blipFill>
        <p:spPr>
          <a:xfrm>
            <a:off x="147427" y="192640"/>
            <a:ext cx="892273" cy="630900"/>
          </a:xfrm>
          <a:prstGeom prst="rect">
            <a:avLst/>
          </a:prstGeom>
        </p:spPr>
      </p:pic>
      <p:pic>
        <p:nvPicPr>
          <p:cNvPr id="14" name="Picture 10" descr="Logo&#10;&#10;Description automatically generated">
            <a:extLst>
              <a:ext uri="{FF2B5EF4-FFF2-40B4-BE49-F238E27FC236}">
                <a16:creationId xmlns:a16="http://schemas.microsoft.com/office/drawing/2014/main" id="{2F8E4391-07BB-6D4A-9386-35B4EA0A2D60}"/>
              </a:ext>
            </a:extLst>
          </p:cNvPr>
          <p:cNvPicPr>
            <a:picLocks noChangeAspect="1"/>
          </p:cNvPicPr>
          <p:nvPr/>
        </p:nvPicPr>
        <p:blipFill>
          <a:blip r:embed="rId4"/>
          <a:stretch>
            <a:fillRect/>
          </a:stretch>
        </p:blipFill>
        <p:spPr>
          <a:xfrm>
            <a:off x="10093410" y="6188864"/>
            <a:ext cx="1990926" cy="630900"/>
          </a:xfrm>
          <a:prstGeom prst="rect">
            <a:avLst/>
          </a:prstGeom>
        </p:spPr>
      </p:pic>
    </p:spTree>
    <p:extLst>
      <p:ext uri="{BB962C8B-B14F-4D97-AF65-F5344CB8AC3E}">
        <p14:creationId xmlns:p14="http://schemas.microsoft.com/office/powerpoint/2010/main" val="345269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23F9191-ED89-4F61-8B8F-97E567D9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3E905348-9211-A24A-BCB7-F3AFB26312FA}"/>
              </a:ext>
            </a:extLst>
          </p:cNvPr>
          <p:cNvSpPr>
            <a:spLocks noGrp="1"/>
          </p:cNvSpPr>
          <p:nvPr>
            <p:ph type="title"/>
          </p:nvPr>
        </p:nvSpPr>
        <p:spPr>
          <a:xfrm>
            <a:off x="517868" y="976160"/>
            <a:ext cx="6144231" cy="1934172"/>
          </a:xfrm>
        </p:spPr>
        <p:txBody>
          <a:bodyPr>
            <a:normAutofit/>
          </a:bodyPr>
          <a:lstStyle/>
          <a:p>
            <a:pPr>
              <a:lnSpc>
                <a:spcPct val="90000"/>
              </a:lnSpc>
            </a:pPr>
            <a:r>
              <a:rPr lang="es-ES" sz="4200" err="1"/>
              <a:t>Context</a:t>
            </a:r>
            <a:r>
              <a:rPr lang="es-ES" sz="4200"/>
              <a:t> </a:t>
            </a:r>
            <a:br>
              <a:rPr lang="es-ES" sz="4200"/>
            </a:br>
            <a:br>
              <a:rPr lang="es-ES" sz="4200"/>
            </a:br>
            <a:endParaRPr lang="es-ES" sz="4200"/>
          </a:p>
        </p:txBody>
      </p:sp>
      <p:sp>
        <p:nvSpPr>
          <p:cNvPr id="30" name="Rectangle 29">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61264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133035C-46AF-4B6B-A264-C0D48C50B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8379" y="610900"/>
            <a:ext cx="3939220" cy="464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Representación en 3D del mapa mundial en piedra blanca">
            <a:extLst>
              <a:ext uri="{FF2B5EF4-FFF2-40B4-BE49-F238E27FC236}">
                <a16:creationId xmlns:a16="http://schemas.microsoft.com/office/drawing/2014/main" id="{E9C6E03C-6CAE-7F47-9A1C-EC7C49BD20F1}"/>
              </a:ext>
            </a:extLst>
          </p:cNvPr>
          <p:cNvPicPr>
            <a:picLocks noChangeAspect="1"/>
          </p:cNvPicPr>
          <p:nvPr/>
        </p:nvPicPr>
        <p:blipFill rotWithShape="1">
          <a:blip r:embed="rId2"/>
          <a:srcRect r="1717" b="-1"/>
          <a:stretch/>
        </p:blipFill>
        <p:spPr>
          <a:xfrm>
            <a:off x="517868" y="3102455"/>
            <a:ext cx="6144231" cy="3125836"/>
          </a:xfrm>
          <a:prstGeom prst="rect">
            <a:avLst/>
          </a:prstGeom>
        </p:spPr>
      </p:pic>
      <p:sp>
        <p:nvSpPr>
          <p:cNvPr id="3" name="Marcador de contenido 2">
            <a:extLst>
              <a:ext uri="{FF2B5EF4-FFF2-40B4-BE49-F238E27FC236}">
                <a16:creationId xmlns:a16="http://schemas.microsoft.com/office/drawing/2014/main" id="{4CFAF6D1-4367-DD45-9AB5-AA04E2D79C91}"/>
              </a:ext>
            </a:extLst>
          </p:cNvPr>
          <p:cNvSpPr>
            <a:spLocks noGrp="1"/>
          </p:cNvSpPr>
          <p:nvPr>
            <p:ph idx="1"/>
          </p:nvPr>
        </p:nvSpPr>
        <p:spPr>
          <a:xfrm>
            <a:off x="7746477" y="976160"/>
            <a:ext cx="3927651" cy="5212704"/>
          </a:xfrm>
        </p:spPr>
        <p:txBody>
          <a:bodyPr>
            <a:normAutofit/>
          </a:bodyPr>
          <a:lstStyle/>
          <a:p>
            <a:r>
              <a:rPr lang="en-AU"/>
              <a:t>SafeEngine</a:t>
            </a:r>
            <a:r>
              <a:rPr lang="en-AU" dirty="0"/>
              <a:t> is a transnational project designed to develop and share innovative practices and promote cooperation, peer learning, and exchanges of experiences in the field of higher education, designed for engineering higher education sector.</a:t>
            </a:r>
          </a:p>
        </p:txBody>
      </p:sp>
      <p:pic>
        <p:nvPicPr>
          <p:cNvPr id="18" name="Picture 9" descr="A close-up of a clock&#10;&#10;Description automatically generated with low confidence">
            <a:extLst>
              <a:ext uri="{FF2B5EF4-FFF2-40B4-BE49-F238E27FC236}">
                <a16:creationId xmlns:a16="http://schemas.microsoft.com/office/drawing/2014/main" id="{882A7EC6-E75B-5343-8184-7B928E093BCE}"/>
              </a:ext>
            </a:extLst>
          </p:cNvPr>
          <p:cNvPicPr>
            <a:picLocks noChangeAspect="1"/>
          </p:cNvPicPr>
          <p:nvPr/>
        </p:nvPicPr>
        <p:blipFill>
          <a:blip r:embed="rId3"/>
          <a:stretch>
            <a:fillRect/>
          </a:stretch>
        </p:blipFill>
        <p:spPr>
          <a:xfrm>
            <a:off x="-137240" y="-1191"/>
            <a:ext cx="892273" cy="630900"/>
          </a:xfrm>
          <a:prstGeom prst="rect">
            <a:avLst/>
          </a:prstGeom>
        </p:spPr>
      </p:pic>
      <p:pic>
        <p:nvPicPr>
          <p:cNvPr id="20" name="Picture 10" descr="Logo&#10;&#10;Description automatically generated">
            <a:extLst>
              <a:ext uri="{FF2B5EF4-FFF2-40B4-BE49-F238E27FC236}">
                <a16:creationId xmlns:a16="http://schemas.microsoft.com/office/drawing/2014/main" id="{62C3996E-1E2C-A544-AC28-0338FC120987}"/>
              </a:ext>
            </a:extLst>
          </p:cNvPr>
          <p:cNvPicPr>
            <a:picLocks noChangeAspect="1"/>
          </p:cNvPicPr>
          <p:nvPr/>
        </p:nvPicPr>
        <p:blipFill>
          <a:blip r:embed="rId4"/>
          <a:stretch>
            <a:fillRect/>
          </a:stretch>
        </p:blipFill>
        <p:spPr>
          <a:xfrm>
            <a:off x="10093410" y="6188864"/>
            <a:ext cx="1990926" cy="630900"/>
          </a:xfrm>
          <a:prstGeom prst="rect">
            <a:avLst/>
          </a:prstGeom>
        </p:spPr>
      </p:pic>
    </p:spTree>
    <p:extLst>
      <p:ext uri="{BB962C8B-B14F-4D97-AF65-F5344CB8AC3E}">
        <p14:creationId xmlns:p14="http://schemas.microsoft.com/office/powerpoint/2010/main" val="2916291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949DB795-4D5D-AA4D-8482-29AFDB8E5933}"/>
              </a:ext>
            </a:extLst>
          </p:cNvPr>
          <p:cNvSpPr>
            <a:spLocks noGrp="1"/>
          </p:cNvSpPr>
          <p:nvPr>
            <p:ph type="title"/>
          </p:nvPr>
        </p:nvSpPr>
        <p:spPr>
          <a:xfrm>
            <a:off x="6652947" y="976160"/>
            <a:ext cx="5021183" cy="1934172"/>
          </a:xfrm>
        </p:spPr>
        <p:txBody>
          <a:bodyPr>
            <a:normAutofit/>
          </a:bodyPr>
          <a:lstStyle/>
          <a:p>
            <a:r>
              <a:rPr lang="es-ES" dirty="0" err="1"/>
              <a:t>Objectives</a:t>
            </a:r>
            <a:endParaRPr lang="es-ES" dirty="0"/>
          </a:p>
        </p:txBody>
      </p:sp>
      <p:sp>
        <p:nvSpPr>
          <p:cNvPr id="19" name="Rectangle 18">
            <a:extLst>
              <a:ext uri="{FF2B5EF4-FFF2-40B4-BE49-F238E27FC236}">
                <a16:creationId xmlns:a16="http://schemas.microsoft.com/office/drawing/2014/main" id="{C1F1676C-F2A4-4F2A-95E0-0AAB69957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2947"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Flechas blancas dirigidas a un objetivo rojo">
            <a:extLst>
              <a:ext uri="{FF2B5EF4-FFF2-40B4-BE49-F238E27FC236}">
                <a16:creationId xmlns:a16="http://schemas.microsoft.com/office/drawing/2014/main" id="{18442C0B-776D-5943-93AB-A4F681ED3BD6}"/>
              </a:ext>
            </a:extLst>
          </p:cNvPr>
          <p:cNvPicPr>
            <a:picLocks noChangeAspect="1"/>
          </p:cNvPicPr>
          <p:nvPr/>
        </p:nvPicPr>
        <p:blipFill>
          <a:blip r:embed="rId2"/>
          <a:stretch>
            <a:fillRect/>
          </a:stretch>
        </p:blipFill>
        <p:spPr>
          <a:xfrm>
            <a:off x="511011" y="2735531"/>
            <a:ext cx="5028041" cy="3356217"/>
          </a:xfrm>
          <a:prstGeom prst="rect">
            <a:avLst/>
          </a:prstGeom>
        </p:spPr>
      </p:pic>
      <p:sp>
        <p:nvSpPr>
          <p:cNvPr id="9" name="Marcador de contenido 8">
            <a:extLst>
              <a:ext uri="{FF2B5EF4-FFF2-40B4-BE49-F238E27FC236}">
                <a16:creationId xmlns:a16="http://schemas.microsoft.com/office/drawing/2014/main" id="{FEE29A70-B2CF-7A4F-9AFA-24739165D989}"/>
              </a:ext>
            </a:extLst>
          </p:cNvPr>
          <p:cNvSpPr>
            <a:spLocks noGrp="1"/>
          </p:cNvSpPr>
          <p:nvPr>
            <p:ph idx="1"/>
          </p:nvPr>
        </p:nvSpPr>
        <p:spPr>
          <a:xfrm>
            <a:off x="6652947" y="3172570"/>
            <a:ext cx="4945183" cy="3016294"/>
          </a:xfrm>
        </p:spPr>
        <p:txBody>
          <a:bodyPr>
            <a:normAutofit/>
          </a:bodyPr>
          <a:lstStyle/>
          <a:p>
            <a:r>
              <a:rPr lang="en-AU" dirty="0"/>
              <a:t>Development of innovative tools for engineering higher education sector, supporting the improvement of some learning outcomes-oriented curricula that better meet the learning needs of students, while also being relevant for the labour market and for the wider society.</a:t>
            </a:r>
          </a:p>
          <a:p>
            <a:endParaRPr lang="en-AU" dirty="0"/>
          </a:p>
          <a:p>
            <a:endParaRPr lang="en-AU" dirty="0"/>
          </a:p>
        </p:txBody>
      </p:sp>
      <p:sp>
        <p:nvSpPr>
          <p:cNvPr id="21" name="Rectangle 20">
            <a:extLst>
              <a:ext uri="{FF2B5EF4-FFF2-40B4-BE49-F238E27FC236}">
                <a16:creationId xmlns:a16="http://schemas.microsoft.com/office/drawing/2014/main" id="{9322A652-16AB-4D19-AA9B-F65C11236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9" descr="A close-up of a clock&#10;&#10;Description automatically generated with low confidence">
            <a:extLst>
              <a:ext uri="{FF2B5EF4-FFF2-40B4-BE49-F238E27FC236}">
                <a16:creationId xmlns:a16="http://schemas.microsoft.com/office/drawing/2014/main" id="{80FE0263-5D93-0140-9294-A84A14048F3F}"/>
              </a:ext>
            </a:extLst>
          </p:cNvPr>
          <p:cNvPicPr>
            <a:picLocks noChangeAspect="1"/>
          </p:cNvPicPr>
          <p:nvPr/>
        </p:nvPicPr>
        <p:blipFill>
          <a:blip r:embed="rId3"/>
          <a:stretch>
            <a:fillRect/>
          </a:stretch>
        </p:blipFill>
        <p:spPr>
          <a:xfrm>
            <a:off x="0" y="135352"/>
            <a:ext cx="892273" cy="630900"/>
          </a:xfrm>
          <a:prstGeom prst="rect">
            <a:avLst/>
          </a:prstGeom>
        </p:spPr>
      </p:pic>
      <p:pic>
        <p:nvPicPr>
          <p:cNvPr id="16" name="Picture 10" descr="Logo&#10;&#10;Description automatically generated">
            <a:extLst>
              <a:ext uri="{FF2B5EF4-FFF2-40B4-BE49-F238E27FC236}">
                <a16:creationId xmlns:a16="http://schemas.microsoft.com/office/drawing/2014/main" id="{3D36193C-19AB-704C-8FE3-39985FB89BBC}"/>
              </a:ext>
            </a:extLst>
          </p:cNvPr>
          <p:cNvPicPr>
            <a:picLocks noChangeAspect="1"/>
          </p:cNvPicPr>
          <p:nvPr/>
        </p:nvPicPr>
        <p:blipFill>
          <a:blip r:embed="rId4"/>
          <a:stretch>
            <a:fillRect/>
          </a:stretch>
        </p:blipFill>
        <p:spPr>
          <a:xfrm>
            <a:off x="10093410" y="6188864"/>
            <a:ext cx="1990926" cy="630900"/>
          </a:xfrm>
          <a:prstGeom prst="rect">
            <a:avLst/>
          </a:prstGeom>
        </p:spPr>
      </p:pic>
    </p:spTree>
    <p:extLst>
      <p:ext uri="{BB962C8B-B14F-4D97-AF65-F5344CB8AC3E}">
        <p14:creationId xmlns:p14="http://schemas.microsoft.com/office/powerpoint/2010/main" val="3606962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69FB8E5-6466-48D1-A250-C0CC9E5D38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CE3DED06-E432-3745-9E6A-A0FD10890F06}"/>
              </a:ext>
            </a:extLst>
          </p:cNvPr>
          <p:cNvSpPr>
            <a:spLocks noGrp="1"/>
          </p:cNvSpPr>
          <p:nvPr>
            <p:ph type="title"/>
          </p:nvPr>
        </p:nvSpPr>
        <p:spPr>
          <a:xfrm>
            <a:off x="517870" y="976160"/>
            <a:ext cx="5021183" cy="2452840"/>
          </a:xfrm>
        </p:spPr>
        <p:txBody>
          <a:bodyPr>
            <a:normAutofit/>
          </a:bodyPr>
          <a:lstStyle/>
          <a:p>
            <a:r>
              <a:rPr lang="es-ES" dirty="0"/>
              <a:t>Project </a:t>
            </a:r>
            <a:r>
              <a:rPr lang="es-ES" dirty="0" err="1"/>
              <a:t>Partners</a:t>
            </a:r>
            <a:endParaRPr lang="es-ES" dirty="0"/>
          </a:p>
        </p:txBody>
      </p:sp>
      <p:sp>
        <p:nvSpPr>
          <p:cNvPr id="17" name="Rectangle 16">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Captura superior de una representación de redes con figuras de palo.">
            <a:extLst>
              <a:ext uri="{FF2B5EF4-FFF2-40B4-BE49-F238E27FC236}">
                <a16:creationId xmlns:a16="http://schemas.microsoft.com/office/drawing/2014/main" id="{F3114F0C-0B65-1B45-981E-2BEA20D13EA0}"/>
              </a:ext>
            </a:extLst>
          </p:cNvPr>
          <p:cNvPicPr>
            <a:picLocks noChangeAspect="1"/>
          </p:cNvPicPr>
          <p:nvPr/>
        </p:nvPicPr>
        <p:blipFill>
          <a:blip r:embed="rId2"/>
          <a:stretch>
            <a:fillRect/>
          </a:stretch>
        </p:blipFill>
        <p:spPr>
          <a:xfrm>
            <a:off x="6094476" y="657369"/>
            <a:ext cx="4800972" cy="3192647"/>
          </a:xfrm>
          <a:prstGeom prst="rect">
            <a:avLst/>
          </a:prstGeom>
        </p:spPr>
      </p:pic>
      <p:sp>
        <p:nvSpPr>
          <p:cNvPr id="3" name="Marcador de contenido 2">
            <a:extLst>
              <a:ext uri="{FF2B5EF4-FFF2-40B4-BE49-F238E27FC236}">
                <a16:creationId xmlns:a16="http://schemas.microsoft.com/office/drawing/2014/main" id="{E3ABCACD-ED9C-7141-83B4-82FB91229708}"/>
              </a:ext>
            </a:extLst>
          </p:cNvPr>
          <p:cNvSpPr>
            <a:spLocks noGrp="1"/>
          </p:cNvSpPr>
          <p:nvPr>
            <p:ph idx="1"/>
          </p:nvPr>
        </p:nvSpPr>
        <p:spPr>
          <a:xfrm>
            <a:off x="5708822" y="4014787"/>
            <a:ext cx="5898529" cy="2030367"/>
          </a:xfrm>
        </p:spPr>
        <p:txBody>
          <a:bodyPr>
            <a:normAutofit fontScale="77500" lnSpcReduction="20000"/>
          </a:bodyPr>
          <a:lstStyle/>
          <a:p>
            <a:pPr>
              <a:lnSpc>
                <a:spcPct val="100000"/>
              </a:lnSpc>
            </a:pPr>
            <a:endParaRPr lang="en-AU" sz="2400" dirty="0"/>
          </a:p>
          <a:p>
            <a:pPr>
              <a:lnSpc>
                <a:spcPct val="100000"/>
              </a:lnSpc>
            </a:pPr>
            <a:r>
              <a:rPr lang="en-AU" sz="2400" dirty="0"/>
              <a:t>University </a:t>
            </a:r>
            <a:r>
              <a:rPr lang="en-AU" sz="2400" dirty="0" err="1"/>
              <a:t>Politehnica</a:t>
            </a:r>
            <a:r>
              <a:rPr lang="en-AU" sz="2400" dirty="0"/>
              <a:t> of Bucharest (Romania) CO-UPB</a:t>
            </a:r>
          </a:p>
          <a:p>
            <a:pPr>
              <a:lnSpc>
                <a:spcPct val="100000"/>
              </a:lnSpc>
            </a:pPr>
            <a:r>
              <a:rPr lang="en-AU" sz="2400" dirty="0"/>
              <a:t>University of Málaga (Spain), UMA</a:t>
            </a:r>
          </a:p>
          <a:p>
            <a:pPr>
              <a:lnSpc>
                <a:spcPct val="100000"/>
              </a:lnSpc>
            </a:pPr>
            <a:r>
              <a:rPr lang="en-AU" sz="2400" dirty="0" err="1"/>
              <a:t>Univesity</a:t>
            </a:r>
            <a:r>
              <a:rPr lang="en-AU" sz="2400" dirty="0"/>
              <a:t> “Lucian </a:t>
            </a:r>
            <a:r>
              <a:rPr lang="en-AU" sz="2400" dirty="0" err="1"/>
              <a:t>Blaga</a:t>
            </a:r>
            <a:r>
              <a:rPr lang="en-AU" sz="2400" dirty="0"/>
              <a:t>” of Sibiu (Romania), ULBS</a:t>
            </a:r>
          </a:p>
          <a:p>
            <a:pPr>
              <a:lnSpc>
                <a:spcPct val="100000"/>
              </a:lnSpc>
            </a:pPr>
            <a:r>
              <a:rPr lang="en-AU" sz="2400" dirty="0"/>
              <a:t>University Federico II of Naples (Italy) UNINA</a:t>
            </a:r>
          </a:p>
          <a:p>
            <a:pPr>
              <a:lnSpc>
                <a:spcPct val="100000"/>
              </a:lnSpc>
            </a:pPr>
            <a:endParaRPr lang="en-AU" sz="2400" dirty="0"/>
          </a:p>
          <a:p>
            <a:pPr>
              <a:lnSpc>
                <a:spcPct val="100000"/>
              </a:lnSpc>
            </a:pPr>
            <a:endParaRPr lang="en-AU" sz="2400" dirty="0"/>
          </a:p>
        </p:txBody>
      </p:sp>
      <p:sp>
        <p:nvSpPr>
          <p:cNvPr id="19" name="Rectangle 18">
            <a:extLst>
              <a:ext uri="{FF2B5EF4-FFF2-40B4-BE49-F238E27FC236}">
                <a16:creationId xmlns:a16="http://schemas.microsoft.com/office/drawing/2014/main" id="{851808AB-2943-464C-A710-F2A18D869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9" descr="A close-up of a clock&#10;&#10;Description automatically generated with low confidence">
            <a:extLst>
              <a:ext uri="{FF2B5EF4-FFF2-40B4-BE49-F238E27FC236}">
                <a16:creationId xmlns:a16="http://schemas.microsoft.com/office/drawing/2014/main" id="{F6058232-A512-CD4D-BEEA-CDBC235B739A}"/>
              </a:ext>
            </a:extLst>
          </p:cNvPr>
          <p:cNvPicPr>
            <a:picLocks noChangeAspect="1"/>
          </p:cNvPicPr>
          <p:nvPr/>
        </p:nvPicPr>
        <p:blipFill>
          <a:blip r:embed="rId3"/>
          <a:stretch>
            <a:fillRect/>
          </a:stretch>
        </p:blipFill>
        <p:spPr>
          <a:xfrm>
            <a:off x="11161214" y="181946"/>
            <a:ext cx="892273" cy="630900"/>
          </a:xfrm>
          <a:prstGeom prst="rect">
            <a:avLst/>
          </a:prstGeom>
        </p:spPr>
      </p:pic>
      <p:pic>
        <p:nvPicPr>
          <p:cNvPr id="12" name="Picture 10" descr="Logo&#10;&#10;Description automatically generated">
            <a:extLst>
              <a:ext uri="{FF2B5EF4-FFF2-40B4-BE49-F238E27FC236}">
                <a16:creationId xmlns:a16="http://schemas.microsoft.com/office/drawing/2014/main" id="{7A4B10D2-6DCD-9541-B7F4-A64F4D2E37DE}"/>
              </a:ext>
            </a:extLst>
          </p:cNvPr>
          <p:cNvPicPr>
            <a:picLocks noChangeAspect="1"/>
          </p:cNvPicPr>
          <p:nvPr/>
        </p:nvPicPr>
        <p:blipFill>
          <a:blip r:embed="rId4"/>
          <a:stretch>
            <a:fillRect/>
          </a:stretch>
        </p:blipFill>
        <p:spPr>
          <a:xfrm>
            <a:off x="1196546" y="6094576"/>
            <a:ext cx="1990926" cy="630900"/>
          </a:xfrm>
          <a:prstGeom prst="rect">
            <a:avLst/>
          </a:prstGeom>
        </p:spPr>
      </p:pic>
    </p:spTree>
    <p:extLst>
      <p:ext uri="{BB962C8B-B14F-4D97-AF65-F5344CB8AC3E}">
        <p14:creationId xmlns:p14="http://schemas.microsoft.com/office/powerpoint/2010/main" val="271327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A309D7C9-A529-B342-A454-888B364C2EBC}"/>
              </a:ext>
            </a:extLst>
          </p:cNvPr>
          <p:cNvSpPr>
            <a:spLocks noGrp="1"/>
          </p:cNvSpPr>
          <p:nvPr>
            <p:ph type="title"/>
          </p:nvPr>
        </p:nvSpPr>
        <p:spPr>
          <a:xfrm>
            <a:off x="517870" y="978408"/>
            <a:ext cx="8686796" cy="2334247"/>
          </a:xfrm>
        </p:spPr>
        <p:txBody>
          <a:bodyPr vert="horz" lIns="91440" tIns="45720" rIns="91440" bIns="45720" rtlCol="0" anchor="t">
            <a:normAutofit/>
          </a:bodyPr>
          <a:lstStyle/>
          <a:p>
            <a:r>
              <a:rPr lang="en-US" dirty="0"/>
              <a:t>What we plan?</a:t>
            </a:r>
          </a:p>
        </p:txBody>
      </p:sp>
      <p:sp>
        <p:nvSpPr>
          <p:cNvPr id="16" name="Rectangle 15">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868680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F91D7A1D-7E13-4649-8121-B7D53B1FE042}"/>
              </a:ext>
            </a:extLst>
          </p:cNvPr>
          <p:cNvSpPr txBox="1"/>
          <p:nvPr/>
        </p:nvSpPr>
        <p:spPr>
          <a:xfrm>
            <a:off x="517870" y="2081434"/>
            <a:ext cx="11505254" cy="1200329"/>
          </a:xfrm>
          <a:prstGeom prst="rect">
            <a:avLst/>
          </a:prstGeom>
          <a:noFill/>
        </p:spPr>
        <p:txBody>
          <a:bodyPr wrap="square" rtlCol="0">
            <a:spAutoFit/>
          </a:bodyPr>
          <a:lstStyle/>
          <a:p>
            <a:r>
              <a:rPr lang="en-AU" dirty="0"/>
              <a:t>Throughout the implementation of the project, we intend to strengthen certain important competencies in the engineering sector.</a:t>
            </a:r>
          </a:p>
          <a:p>
            <a:endParaRPr lang="en-AU" dirty="0"/>
          </a:p>
          <a:p>
            <a:endParaRPr lang="en-AU" dirty="0"/>
          </a:p>
        </p:txBody>
      </p:sp>
      <p:sp>
        <p:nvSpPr>
          <p:cNvPr id="4" name="CuadroTexto 3">
            <a:extLst>
              <a:ext uri="{FF2B5EF4-FFF2-40B4-BE49-F238E27FC236}">
                <a16:creationId xmlns:a16="http://schemas.microsoft.com/office/drawing/2014/main" id="{01DB8B88-46D6-4F48-BC9A-0265BBCAE195}"/>
              </a:ext>
            </a:extLst>
          </p:cNvPr>
          <p:cNvSpPr txBox="1"/>
          <p:nvPr/>
        </p:nvSpPr>
        <p:spPr>
          <a:xfrm>
            <a:off x="648228" y="3400018"/>
            <a:ext cx="6123276" cy="2031325"/>
          </a:xfrm>
          <a:prstGeom prst="rect">
            <a:avLst/>
          </a:prstGeom>
          <a:noFill/>
        </p:spPr>
        <p:txBody>
          <a:bodyPr wrap="square" rtlCol="0">
            <a:spAutoFit/>
          </a:bodyPr>
          <a:lstStyle/>
          <a:p>
            <a:r>
              <a:rPr lang="en-AU"/>
              <a:t>Partner Universities are preparing courses to share knowledge on 4 important areas:</a:t>
            </a:r>
          </a:p>
          <a:p>
            <a:pPr marL="342900" indent="-342900">
              <a:buAutoNum type="arabicPeriod"/>
            </a:pPr>
            <a:r>
              <a:rPr lang="en-AU">
                <a:sym typeface="Arial"/>
              </a:rPr>
              <a:t>Occupational health and safety</a:t>
            </a:r>
          </a:p>
          <a:p>
            <a:pPr marL="342900" indent="-342900">
              <a:buAutoNum type="arabicPeriod"/>
            </a:pPr>
            <a:r>
              <a:rPr lang="en-AU">
                <a:sym typeface="Arial"/>
              </a:rPr>
              <a:t>Safety in process industries</a:t>
            </a:r>
          </a:p>
          <a:p>
            <a:pPr marL="342900" indent="-342900">
              <a:buAutoNum type="arabicPeriod"/>
            </a:pPr>
            <a:r>
              <a:rPr lang="en-AU">
                <a:sym typeface="Arial"/>
              </a:rPr>
              <a:t>Environmental risk assessment</a:t>
            </a:r>
          </a:p>
          <a:p>
            <a:pPr marL="342900" indent="-342900">
              <a:buAutoNum type="arabicPeriod"/>
            </a:pPr>
            <a:r>
              <a:rPr lang="en-AU">
                <a:sym typeface="Arial"/>
              </a:rPr>
              <a:t>Social inclusion of peoples with disabilities in the workplace</a:t>
            </a:r>
          </a:p>
        </p:txBody>
      </p:sp>
      <p:pic>
        <p:nvPicPr>
          <p:cNvPr id="6" name="Imagen 5" descr="Reloj de arena y un calendario">
            <a:extLst>
              <a:ext uri="{FF2B5EF4-FFF2-40B4-BE49-F238E27FC236}">
                <a16:creationId xmlns:a16="http://schemas.microsoft.com/office/drawing/2014/main" id="{CD73F5E3-3380-5C42-A938-4FD9C6377DF7}"/>
              </a:ext>
            </a:extLst>
          </p:cNvPr>
          <p:cNvPicPr>
            <a:picLocks noChangeAspect="1"/>
          </p:cNvPicPr>
          <p:nvPr/>
        </p:nvPicPr>
        <p:blipFill>
          <a:blip r:embed="rId2"/>
          <a:stretch>
            <a:fillRect/>
          </a:stretch>
        </p:blipFill>
        <p:spPr>
          <a:xfrm>
            <a:off x="6555622" y="2826644"/>
            <a:ext cx="5118508" cy="3429000"/>
          </a:xfrm>
          <a:prstGeom prst="rect">
            <a:avLst/>
          </a:prstGeom>
        </p:spPr>
      </p:pic>
      <p:cxnSp>
        <p:nvCxnSpPr>
          <p:cNvPr id="9" name="Conector recto 8">
            <a:extLst>
              <a:ext uri="{FF2B5EF4-FFF2-40B4-BE49-F238E27FC236}">
                <a16:creationId xmlns:a16="http://schemas.microsoft.com/office/drawing/2014/main" id="{AC873C9D-FDD8-AF42-9787-ED5CE02E254A}"/>
              </a:ext>
            </a:extLst>
          </p:cNvPr>
          <p:cNvCxnSpPr/>
          <p:nvPr/>
        </p:nvCxnSpPr>
        <p:spPr>
          <a:xfrm>
            <a:off x="6555622" y="6388443"/>
            <a:ext cx="51185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9" descr="A close-up of a clock&#10;&#10;Description automatically generated with low confidence">
            <a:extLst>
              <a:ext uri="{FF2B5EF4-FFF2-40B4-BE49-F238E27FC236}">
                <a16:creationId xmlns:a16="http://schemas.microsoft.com/office/drawing/2014/main" id="{5DE47A19-A548-784F-975F-234BF0A08D54}"/>
              </a:ext>
            </a:extLst>
          </p:cNvPr>
          <p:cNvPicPr>
            <a:picLocks noChangeAspect="1"/>
          </p:cNvPicPr>
          <p:nvPr/>
        </p:nvPicPr>
        <p:blipFill>
          <a:blip r:embed="rId3"/>
          <a:stretch>
            <a:fillRect/>
          </a:stretch>
        </p:blipFill>
        <p:spPr>
          <a:xfrm>
            <a:off x="11427216" y="26469"/>
            <a:ext cx="892273" cy="630900"/>
          </a:xfrm>
          <a:prstGeom prst="rect">
            <a:avLst/>
          </a:prstGeom>
        </p:spPr>
      </p:pic>
      <p:pic>
        <p:nvPicPr>
          <p:cNvPr id="17" name="Picture 10" descr="Logo&#10;&#10;Description automatically generated">
            <a:extLst>
              <a:ext uri="{FF2B5EF4-FFF2-40B4-BE49-F238E27FC236}">
                <a16:creationId xmlns:a16="http://schemas.microsoft.com/office/drawing/2014/main" id="{64D9B954-5C16-EF46-AC96-2C32B953BD2C}"/>
              </a:ext>
            </a:extLst>
          </p:cNvPr>
          <p:cNvPicPr>
            <a:picLocks noChangeAspect="1"/>
          </p:cNvPicPr>
          <p:nvPr/>
        </p:nvPicPr>
        <p:blipFill>
          <a:blip r:embed="rId4"/>
          <a:stretch>
            <a:fillRect/>
          </a:stretch>
        </p:blipFill>
        <p:spPr>
          <a:xfrm>
            <a:off x="0" y="6209925"/>
            <a:ext cx="1990926" cy="630900"/>
          </a:xfrm>
          <a:prstGeom prst="rect">
            <a:avLst/>
          </a:prstGeom>
        </p:spPr>
      </p:pic>
    </p:spTree>
    <p:extLst>
      <p:ext uri="{BB962C8B-B14F-4D97-AF65-F5344CB8AC3E}">
        <p14:creationId xmlns:p14="http://schemas.microsoft.com/office/powerpoint/2010/main" val="3550387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8426F-21A0-F148-BE32-8DD8E249686F}"/>
              </a:ext>
            </a:extLst>
          </p:cNvPr>
          <p:cNvSpPr>
            <a:spLocks noGrp="1"/>
          </p:cNvSpPr>
          <p:nvPr>
            <p:ph type="title"/>
          </p:nvPr>
        </p:nvSpPr>
        <p:spPr/>
        <p:txBody>
          <a:bodyPr/>
          <a:lstStyle/>
          <a:p>
            <a:r>
              <a:rPr lang="es-ES" dirty="0"/>
              <a:t>Project </a:t>
            </a:r>
            <a:r>
              <a:rPr lang="es-ES" dirty="0" err="1"/>
              <a:t>Objectives</a:t>
            </a:r>
            <a:br>
              <a:rPr lang="es-ES" dirty="0"/>
            </a:br>
            <a:br>
              <a:rPr lang="es-ES" dirty="0"/>
            </a:br>
            <a:endParaRPr lang="es-ES" dirty="0"/>
          </a:p>
        </p:txBody>
      </p:sp>
      <p:graphicFrame>
        <p:nvGraphicFramePr>
          <p:cNvPr id="4" name="Marcador de contenido 3">
            <a:extLst>
              <a:ext uri="{FF2B5EF4-FFF2-40B4-BE49-F238E27FC236}">
                <a16:creationId xmlns:a16="http://schemas.microsoft.com/office/drawing/2014/main" id="{8A274FFF-B9D4-8641-A205-F42BDED2C392}"/>
              </a:ext>
            </a:extLst>
          </p:cNvPr>
          <p:cNvGraphicFramePr>
            <a:graphicFrameLocks noGrp="1"/>
          </p:cNvGraphicFramePr>
          <p:nvPr>
            <p:ph idx="1"/>
            <p:extLst>
              <p:ext uri="{D42A27DB-BD31-4B8C-83A1-F6EECF244321}">
                <p14:modId xmlns:p14="http://schemas.microsoft.com/office/powerpoint/2010/main" val="4052527077"/>
              </p:ext>
            </p:extLst>
          </p:nvPr>
        </p:nvGraphicFramePr>
        <p:xfrm>
          <a:off x="5715946" y="877331"/>
          <a:ext cx="6476054" cy="6091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9" descr="A close-up of a clock&#10;&#10;Description automatically generated with low confidence">
            <a:extLst>
              <a:ext uri="{FF2B5EF4-FFF2-40B4-BE49-F238E27FC236}">
                <a16:creationId xmlns:a16="http://schemas.microsoft.com/office/drawing/2014/main" id="{4D390FC2-25E7-E54D-B8D7-B70336695DDE}"/>
              </a:ext>
            </a:extLst>
          </p:cNvPr>
          <p:cNvPicPr>
            <a:picLocks noChangeAspect="1"/>
          </p:cNvPicPr>
          <p:nvPr/>
        </p:nvPicPr>
        <p:blipFill>
          <a:blip r:embed="rId7"/>
          <a:stretch>
            <a:fillRect/>
          </a:stretch>
        </p:blipFill>
        <p:spPr>
          <a:xfrm>
            <a:off x="11299727" y="98594"/>
            <a:ext cx="892273" cy="630900"/>
          </a:xfrm>
          <a:prstGeom prst="rect">
            <a:avLst/>
          </a:prstGeom>
        </p:spPr>
      </p:pic>
      <p:pic>
        <p:nvPicPr>
          <p:cNvPr id="6" name="Picture 10" descr="Logo&#10;&#10;Description automatically generated">
            <a:extLst>
              <a:ext uri="{FF2B5EF4-FFF2-40B4-BE49-F238E27FC236}">
                <a16:creationId xmlns:a16="http://schemas.microsoft.com/office/drawing/2014/main" id="{8EEB626C-ED4C-9541-8186-910F673EF8D3}"/>
              </a:ext>
            </a:extLst>
          </p:cNvPr>
          <p:cNvPicPr>
            <a:picLocks noChangeAspect="1"/>
          </p:cNvPicPr>
          <p:nvPr/>
        </p:nvPicPr>
        <p:blipFill>
          <a:blip r:embed="rId8"/>
          <a:stretch>
            <a:fillRect/>
          </a:stretch>
        </p:blipFill>
        <p:spPr>
          <a:xfrm>
            <a:off x="0" y="6247604"/>
            <a:ext cx="1990926" cy="630900"/>
          </a:xfrm>
          <a:prstGeom prst="rect">
            <a:avLst/>
          </a:prstGeom>
        </p:spPr>
      </p:pic>
    </p:spTree>
    <p:extLst>
      <p:ext uri="{BB962C8B-B14F-4D97-AF65-F5344CB8AC3E}">
        <p14:creationId xmlns:p14="http://schemas.microsoft.com/office/powerpoint/2010/main" val="1244004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8426F-21A0-F148-BE32-8DD8E249686F}"/>
              </a:ext>
            </a:extLst>
          </p:cNvPr>
          <p:cNvSpPr>
            <a:spLocks noGrp="1"/>
          </p:cNvSpPr>
          <p:nvPr>
            <p:ph type="title"/>
          </p:nvPr>
        </p:nvSpPr>
        <p:spPr>
          <a:xfrm>
            <a:off x="517870" y="978409"/>
            <a:ext cx="5011964" cy="1863646"/>
          </a:xfrm>
        </p:spPr>
        <p:txBody>
          <a:bodyPr>
            <a:normAutofit fontScale="90000"/>
          </a:bodyPr>
          <a:lstStyle/>
          <a:p>
            <a:r>
              <a:rPr lang="en-AU" sz="4800" dirty="0"/>
              <a:t>Partner responsibilities</a:t>
            </a:r>
            <a:br>
              <a:rPr lang="en-AU" sz="4800" dirty="0"/>
            </a:br>
            <a:br>
              <a:rPr lang="en-AU" sz="4800" dirty="0"/>
            </a:br>
            <a:endParaRPr lang="en-AU" sz="4800" dirty="0"/>
          </a:p>
        </p:txBody>
      </p:sp>
      <p:sp>
        <p:nvSpPr>
          <p:cNvPr id="5" name="Marcador de contenido 4">
            <a:extLst>
              <a:ext uri="{FF2B5EF4-FFF2-40B4-BE49-F238E27FC236}">
                <a16:creationId xmlns:a16="http://schemas.microsoft.com/office/drawing/2014/main" id="{882E52FF-86BB-C942-8B77-381AE111D01E}"/>
              </a:ext>
            </a:extLst>
          </p:cNvPr>
          <p:cNvSpPr>
            <a:spLocks noGrp="1"/>
          </p:cNvSpPr>
          <p:nvPr>
            <p:ph idx="1"/>
          </p:nvPr>
        </p:nvSpPr>
        <p:spPr/>
        <p:txBody>
          <a:bodyPr/>
          <a:lstStyle/>
          <a:p>
            <a:endParaRPr lang="es-ES"/>
          </a:p>
        </p:txBody>
      </p:sp>
      <p:pic>
        <p:nvPicPr>
          <p:cNvPr id="6" name="Marcador de contenido 4" descr="Pila de engranajes de máquina enfocada en un engranaje">
            <a:extLst>
              <a:ext uri="{FF2B5EF4-FFF2-40B4-BE49-F238E27FC236}">
                <a16:creationId xmlns:a16="http://schemas.microsoft.com/office/drawing/2014/main" id="{A7BCB5A4-0E62-6544-B1CB-EA641C51F6B3}"/>
              </a:ext>
            </a:extLst>
          </p:cNvPr>
          <p:cNvPicPr>
            <a:picLocks noChangeAspect="1"/>
          </p:cNvPicPr>
          <p:nvPr/>
        </p:nvPicPr>
        <p:blipFill rotWithShape="1">
          <a:blip r:embed="rId2"/>
          <a:srcRect l="21559" r="18174" b="-1"/>
          <a:stretch/>
        </p:blipFill>
        <p:spPr>
          <a:xfrm>
            <a:off x="6662167" y="657369"/>
            <a:ext cx="4994209" cy="5531495"/>
          </a:xfrm>
          <a:prstGeom prst="rect">
            <a:avLst/>
          </a:prstGeom>
        </p:spPr>
      </p:pic>
      <p:sp>
        <p:nvSpPr>
          <p:cNvPr id="7" name="Marcador de contenido 2">
            <a:extLst>
              <a:ext uri="{FF2B5EF4-FFF2-40B4-BE49-F238E27FC236}">
                <a16:creationId xmlns:a16="http://schemas.microsoft.com/office/drawing/2014/main" id="{89975494-726F-E949-A3A1-2DE7168B7456}"/>
              </a:ext>
            </a:extLst>
          </p:cNvPr>
          <p:cNvSpPr txBox="1">
            <a:spLocks/>
          </p:cNvSpPr>
          <p:nvPr/>
        </p:nvSpPr>
        <p:spPr>
          <a:xfrm>
            <a:off x="535624" y="4267296"/>
            <a:ext cx="4945183" cy="1572425"/>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All partners work in a coordinated manner to develop the right tools, ensuring that the implemented project will have a great impact on today's engineers</a:t>
            </a:r>
          </a:p>
          <a:p>
            <a:endParaRPr lang="en-US" dirty="0"/>
          </a:p>
          <a:p>
            <a:endParaRPr lang="en-US" dirty="0"/>
          </a:p>
        </p:txBody>
      </p:sp>
      <p:pic>
        <p:nvPicPr>
          <p:cNvPr id="8" name="Picture 9" descr="A close-up of a clock&#10;&#10;Description automatically generated with low confidence">
            <a:extLst>
              <a:ext uri="{FF2B5EF4-FFF2-40B4-BE49-F238E27FC236}">
                <a16:creationId xmlns:a16="http://schemas.microsoft.com/office/drawing/2014/main" id="{66834F9B-14E8-DC4A-AC8A-E518FDCC7329}"/>
              </a:ext>
            </a:extLst>
          </p:cNvPr>
          <p:cNvPicPr>
            <a:picLocks noChangeAspect="1"/>
          </p:cNvPicPr>
          <p:nvPr/>
        </p:nvPicPr>
        <p:blipFill>
          <a:blip r:embed="rId3"/>
          <a:stretch>
            <a:fillRect/>
          </a:stretch>
        </p:blipFill>
        <p:spPr>
          <a:xfrm>
            <a:off x="-85213" y="55485"/>
            <a:ext cx="768120" cy="543115"/>
          </a:xfrm>
          <a:prstGeom prst="rect">
            <a:avLst/>
          </a:prstGeom>
        </p:spPr>
      </p:pic>
      <p:pic>
        <p:nvPicPr>
          <p:cNvPr id="9" name="Picture 10" descr="Logo&#10;&#10;Description automatically generated">
            <a:extLst>
              <a:ext uri="{FF2B5EF4-FFF2-40B4-BE49-F238E27FC236}">
                <a16:creationId xmlns:a16="http://schemas.microsoft.com/office/drawing/2014/main" id="{A676ACD3-8442-6A47-B817-3A383A55CC87}"/>
              </a:ext>
            </a:extLst>
          </p:cNvPr>
          <p:cNvPicPr>
            <a:picLocks noChangeAspect="1"/>
          </p:cNvPicPr>
          <p:nvPr/>
        </p:nvPicPr>
        <p:blipFill>
          <a:blip r:embed="rId4"/>
          <a:stretch>
            <a:fillRect/>
          </a:stretch>
        </p:blipFill>
        <p:spPr>
          <a:xfrm>
            <a:off x="10201074" y="6227100"/>
            <a:ext cx="1990926" cy="630900"/>
          </a:xfrm>
          <a:prstGeom prst="rect">
            <a:avLst/>
          </a:prstGeom>
        </p:spPr>
      </p:pic>
    </p:spTree>
    <p:extLst>
      <p:ext uri="{BB962C8B-B14F-4D97-AF65-F5344CB8AC3E}">
        <p14:creationId xmlns:p14="http://schemas.microsoft.com/office/powerpoint/2010/main" val="7772360"/>
      </p:ext>
    </p:extLst>
  </p:cSld>
  <p:clrMapOvr>
    <a:masterClrMapping/>
  </p:clrMapOvr>
</p:sld>
</file>

<file path=ppt/theme/theme1.xml><?xml version="1.0" encoding="utf-8"?>
<a:theme xmlns:a="http://schemas.openxmlformats.org/drawingml/2006/main" name="GestaltVTI">
  <a:themeElements>
    <a:clrScheme name="AnalogousFromLightSeedLeftStep">
      <a:dk1>
        <a:srgbClr val="000000"/>
      </a:dk1>
      <a:lt1>
        <a:srgbClr val="FFFFFF"/>
      </a:lt1>
      <a:dk2>
        <a:srgbClr val="243541"/>
      </a:dk2>
      <a:lt2>
        <a:srgbClr val="E8E7E2"/>
      </a:lt2>
      <a:accent1>
        <a:srgbClr val="969EC6"/>
      </a:accent1>
      <a:accent2>
        <a:srgbClr val="7FA1BA"/>
      </a:accent2>
      <a:accent3>
        <a:srgbClr val="82ACAC"/>
      </a:accent3>
      <a:accent4>
        <a:srgbClr val="76AD97"/>
      </a:accent4>
      <a:accent5>
        <a:srgbClr val="84AE8B"/>
      </a:accent5>
      <a:accent6>
        <a:srgbClr val="86B078"/>
      </a:accent6>
      <a:hlink>
        <a:srgbClr val="8C8355"/>
      </a:hlink>
      <a:folHlink>
        <a:srgbClr val="7F7F7F"/>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F8E6172BCC8494BA8292EBDE928A650" ma:contentTypeVersion="9" ma:contentTypeDescription="Crear nuevo documento." ma:contentTypeScope="" ma:versionID="84f2c7ec09dc3f603d35425a0de6d653">
  <xsd:schema xmlns:xsd="http://www.w3.org/2001/XMLSchema" xmlns:xs="http://www.w3.org/2001/XMLSchema" xmlns:p="http://schemas.microsoft.com/office/2006/metadata/properties" xmlns:ns2="f8a5e848-3bf2-4821-a1b0-75c810d74804" targetNamespace="http://schemas.microsoft.com/office/2006/metadata/properties" ma:root="true" ma:fieldsID="b3e8c8006cfd3bd27299f6ad44c8264f" ns2:_="">
    <xsd:import namespace="f8a5e848-3bf2-4821-a1b0-75c810d7480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a5e848-3bf2-4821-a1b0-75c810d748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F52511-FF4F-49C8-89E5-679A3E25A702}"/>
</file>

<file path=customXml/itemProps2.xml><?xml version="1.0" encoding="utf-8"?>
<ds:datastoreItem xmlns:ds="http://schemas.openxmlformats.org/officeDocument/2006/customXml" ds:itemID="{7806159E-1B98-41A9-A2DC-C35BDE957DEB}"/>
</file>

<file path=customXml/itemProps3.xml><?xml version="1.0" encoding="utf-8"?>
<ds:datastoreItem xmlns:ds="http://schemas.openxmlformats.org/officeDocument/2006/customXml" ds:itemID="{681A6ED9-A2C4-43AA-8AC2-6EF0712D2E3D}"/>
</file>

<file path=docProps/app.xml><?xml version="1.0" encoding="utf-8"?>
<Properties xmlns="http://schemas.openxmlformats.org/officeDocument/2006/extended-properties" xmlns:vt="http://schemas.openxmlformats.org/officeDocument/2006/docPropsVTypes">
  <TotalTime>1</TotalTime>
  <Words>877</Words>
  <Application>Microsoft Macintosh PowerPoint</Application>
  <PresentationFormat>Panorámica</PresentationFormat>
  <Paragraphs>112</Paragraphs>
  <Slides>20</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20</vt:i4>
      </vt:variant>
    </vt:vector>
  </HeadingPairs>
  <TitlesOfParts>
    <vt:vector size="24" baseType="lpstr">
      <vt:lpstr>Arial</vt:lpstr>
      <vt:lpstr>Bierstadt</vt:lpstr>
      <vt:lpstr>Encode Sans Semi Condensed Light</vt:lpstr>
      <vt:lpstr>GestaltVTI</vt:lpstr>
      <vt:lpstr>SafeEngine</vt:lpstr>
      <vt:lpstr>SafeEngine Motto  </vt:lpstr>
      <vt:lpstr>The essence of SafeEngine  </vt:lpstr>
      <vt:lpstr>Context   </vt:lpstr>
      <vt:lpstr>Objectives</vt:lpstr>
      <vt:lpstr>Project Partners</vt:lpstr>
      <vt:lpstr>What we plan?</vt:lpstr>
      <vt:lpstr>Project Objectives  </vt:lpstr>
      <vt:lpstr>Partner responsibilities  </vt:lpstr>
      <vt:lpstr>Partner responsibilities</vt:lpstr>
      <vt:lpstr>Achievements  </vt:lpstr>
      <vt:lpstr>Achieved in Project Implementation  </vt:lpstr>
      <vt:lpstr>Website presentation</vt:lpstr>
      <vt:lpstr>Presentación de PowerPoint</vt:lpstr>
      <vt:lpstr>Presentación de PowerPoint</vt:lpstr>
      <vt:lpstr>Activity presentation</vt:lpstr>
      <vt:lpstr>CERTIFICATE OF ATTENDANCE </vt:lpstr>
      <vt:lpstr>LONG-STANDING SUMMER SCHOOL </vt:lpstr>
      <vt:lpstr>Want big impact?  Choose SafeEngine  </vt:lpstr>
      <vt:lpstr>Thank you for your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SafeEngine</dc:title>
  <dc:creator>María Cruz López Escalante</dc:creator>
  <cp:lastModifiedBy>María Cruz López Escalante</cp:lastModifiedBy>
  <cp:revision>1</cp:revision>
  <dcterms:created xsi:type="dcterms:W3CDTF">2021-11-23T09:59:04Z</dcterms:created>
  <dcterms:modified xsi:type="dcterms:W3CDTF">2021-11-23T10:00:53Z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0x0101003F8E6172BCC8494BA8292EBDE928A650</vt:lpwstr>
  </property>
</Properties>
</file>